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6"/>
  </p:notesMasterIdLst>
  <p:sldIdLst>
    <p:sldId id="311" r:id="rId3"/>
    <p:sldId id="260" r:id="rId4"/>
    <p:sldId id="314" r:id="rId5"/>
    <p:sldId id="285" r:id="rId6"/>
    <p:sldId id="263" r:id="rId7"/>
    <p:sldId id="315" r:id="rId8"/>
    <p:sldId id="316" r:id="rId9"/>
    <p:sldId id="317" r:id="rId10"/>
    <p:sldId id="275" r:id="rId11"/>
    <p:sldId id="264" r:id="rId12"/>
    <p:sldId id="277" r:id="rId13"/>
    <p:sldId id="313" r:id="rId14"/>
    <p:sldId id="282" r:id="rId15"/>
  </p:sldIdLst>
  <p:sldSz cx="9144000" cy="5143500" type="screen16x9"/>
  <p:notesSz cx="6858000" cy="9144000"/>
  <p:embeddedFontLst>
    <p:embeddedFont>
      <p:font typeface="Maven Pro" panose="020B0604020202020204" charset="0"/>
      <p:regular r:id="rId17"/>
      <p:bold r:id="rId18"/>
    </p:embeddedFont>
    <p:embeddedFont>
      <p:font typeface="Press Start 2P" panose="020B0604020202020204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ckwell" panose="02060603020205020403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B3DC4-68E4-B430-FB41-9BFEADF76C17}" v="2" dt="2025-12-08T00:53:29.073"/>
  </p1510:revLst>
</p1510:revInfo>
</file>

<file path=ppt/tableStyles.xml><?xml version="1.0" encoding="utf-8"?>
<a:tblStyleLst xmlns:a="http://schemas.openxmlformats.org/drawingml/2006/main" def="{476CD9A3-2CB6-4293-B923-14A81111F79C}">
  <a:tblStyle styleId="{476CD9A3-2CB6-4293-B923-14A81111F7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ace710277d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ace710277d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d10344254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d10344254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>
          <a:extLst>
            <a:ext uri="{FF2B5EF4-FFF2-40B4-BE49-F238E27FC236}">
              <a16:creationId xmlns:a16="http://schemas.microsoft.com/office/drawing/2014/main" id="{4E962C8D-617D-B496-979D-90ECE5A3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d10344254_0_609:notes">
            <a:extLst>
              <a:ext uri="{FF2B5EF4-FFF2-40B4-BE49-F238E27FC236}">
                <a16:creationId xmlns:a16="http://schemas.microsoft.com/office/drawing/2014/main" id="{75E6A536-6763-AAC5-0130-DC109C74CF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d10344254_0_609:notes">
            <a:extLst>
              <a:ext uri="{FF2B5EF4-FFF2-40B4-BE49-F238E27FC236}">
                <a16:creationId xmlns:a16="http://schemas.microsoft.com/office/drawing/2014/main" id="{4D4C0F5C-2B68-338F-61C3-E97A8AB81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408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a3364f6310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a3364f6310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ad10344254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ad10344254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>
          <a:extLst>
            <a:ext uri="{FF2B5EF4-FFF2-40B4-BE49-F238E27FC236}">
              <a16:creationId xmlns:a16="http://schemas.microsoft.com/office/drawing/2014/main" id="{225B9C9D-C983-E7BD-928D-CEFB927B3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ed1d3ee59_0_10065:notes">
            <a:extLst>
              <a:ext uri="{FF2B5EF4-FFF2-40B4-BE49-F238E27FC236}">
                <a16:creationId xmlns:a16="http://schemas.microsoft.com/office/drawing/2014/main" id="{823D2926-9DFE-2B98-BF3B-3C94FA194D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ed1d3ee59_0_10065:notes">
            <a:extLst>
              <a:ext uri="{FF2B5EF4-FFF2-40B4-BE49-F238E27FC236}">
                <a16:creationId xmlns:a16="http://schemas.microsoft.com/office/drawing/2014/main" id="{9C96B1D1-68C9-6B12-BC59-BB909428B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35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>
          <a:extLst>
            <a:ext uri="{FF2B5EF4-FFF2-40B4-BE49-F238E27FC236}">
              <a16:creationId xmlns:a16="http://schemas.microsoft.com/office/drawing/2014/main" id="{8909740E-E8DE-121C-A1F5-8DEA96690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ad10344254_0_647:notes">
            <a:extLst>
              <a:ext uri="{FF2B5EF4-FFF2-40B4-BE49-F238E27FC236}">
                <a16:creationId xmlns:a16="http://schemas.microsoft.com/office/drawing/2014/main" id="{7FB69DCA-A735-84C5-88E7-828692F6D0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ad10344254_0_647:notes">
            <a:extLst>
              <a:ext uri="{FF2B5EF4-FFF2-40B4-BE49-F238E27FC236}">
                <a16:creationId xmlns:a16="http://schemas.microsoft.com/office/drawing/2014/main" id="{CF40CDD8-D81A-9ACE-8FAB-5FA1C53611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740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>
          <a:extLst>
            <a:ext uri="{FF2B5EF4-FFF2-40B4-BE49-F238E27FC236}">
              <a16:creationId xmlns:a16="http://schemas.microsoft.com/office/drawing/2014/main" id="{62E2A401-83DF-B647-A650-316AE78D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ad10344254_0_647:notes">
            <a:extLst>
              <a:ext uri="{FF2B5EF4-FFF2-40B4-BE49-F238E27FC236}">
                <a16:creationId xmlns:a16="http://schemas.microsoft.com/office/drawing/2014/main" id="{D8DA2526-9931-317D-F312-53F6DCE1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ad10344254_0_647:notes">
            <a:extLst>
              <a:ext uri="{FF2B5EF4-FFF2-40B4-BE49-F238E27FC236}">
                <a16:creationId xmlns:a16="http://schemas.microsoft.com/office/drawing/2014/main" id="{6288569E-D11F-BEB0-FAD8-0D837A520D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805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ad10344254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ad10344254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ad94538a3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ad94538a3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avLst/>
            <a:gdLst/>
            <a:ahLst/>
            <a:cxnLst/>
            <a:rect l="l" t="t" r="r" b="b"/>
            <a:pathLst>
              <a:path w="9515" h="10579" extrusionOk="0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 rot="10800000" flipH="1">
            <a:off x="2358952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 rot="10800000" flipH="1">
            <a:off x="2948667" y="191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 rot="10800000" flipH="1">
            <a:off x="589730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1"/>
          <p:cNvSpPr/>
          <p:nvPr/>
        </p:nvSpPr>
        <p:spPr>
          <a:xfrm rot="10800000" flipH="1">
            <a:off x="176920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"/>
          <p:cNvSpPr/>
          <p:nvPr/>
        </p:nvSpPr>
        <p:spPr>
          <a:xfrm rot="10800000" flipH="1">
            <a:off x="3538382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"/>
          <p:cNvSpPr/>
          <p:nvPr/>
        </p:nvSpPr>
        <p:spPr>
          <a:xfrm rot="10800000" flipH="1">
            <a:off x="530755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"/>
          <p:cNvSpPr/>
          <p:nvPr/>
        </p:nvSpPr>
        <p:spPr>
          <a:xfrm rot="10800000" flipH="1">
            <a:off x="707673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1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/>
          <p:cNvSpPr/>
          <p:nvPr/>
        </p:nvSpPr>
        <p:spPr>
          <a:xfrm rot="10800000" flipH="1">
            <a:off x="3538395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1"/>
          <p:cNvSpPr/>
          <p:nvPr/>
        </p:nvSpPr>
        <p:spPr>
          <a:xfrm rot="10800000" flipH="1">
            <a:off x="4128580" y="36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"/>
          <p:cNvSpPr/>
          <p:nvPr/>
        </p:nvSpPr>
        <p:spPr>
          <a:xfrm rot="10800000" flipH="1">
            <a:off x="4717857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1"/>
          <p:cNvSpPr/>
          <p:nvPr/>
        </p:nvSpPr>
        <p:spPr>
          <a:xfrm rot="10800000" flipH="1">
            <a:off x="530805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 rot="10800000" flipH="1">
            <a:off x="648701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"/>
          <p:cNvSpPr/>
          <p:nvPr/>
        </p:nvSpPr>
        <p:spPr>
          <a:xfrm rot="10800000" flipH="1">
            <a:off x="4128102" y="6040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1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1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1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1"/>
          <p:cNvSpPr txBox="1">
            <a:spLocks noGrp="1"/>
          </p:cNvSpPr>
          <p:nvPr>
            <p:ph type="title" hasCustomPrompt="1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>
            <a:spLocks noGrp="1"/>
          </p:cNvSpPr>
          <p:nvPr>
            <p:ph type="subTitle" idx="1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3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4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1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subTitle" idx="2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847312" y="12064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589737" y="1207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1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2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subTitle" idx="3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4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subTitle" idx="5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4" name="Google Shape;424;p15"/>
          <p:cNvSpPr txBox="1">
            <a:spLocks noGrp="1"/>
          </p:cNvSpPr>
          <p:nvPr>
            <p:ph type="subTitle" idx="6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5" name="Google Shape;425;p15"/>
          <p:cNvSpPr txBox="1">
            <a:spLocks noGrp="1"/>
          </p:cNvSpPr>
          <p:nvPr>
            <p:ph type="subTitle" idx="7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6" name="Google Shape;426;p15"/>
          <p:cNvSpPr txBox="1">
            <a:spLocks noGrp="1"/>
          </p:cNvSpPr>
          <p:nvPr>
            <p:ph type="subTitle" idx="8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7" name="Google Shape;427;p15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AND_TWO_COLUMNS_2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>
            <a:spLocks noGrp="1"/>
          </p:cNvSpPr>
          <p:nvPr>
            <p:ph type="subTitle" idx="1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2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subTitle" idx="3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4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500" b="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subTitle" idx="5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subTitle" idx="6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subTitle" idx="7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8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rgbClr val="F2F2F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7" name="Google Shape;437;p16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 rot="10800000" flipH="1">
            <a:off x="34" y="1207138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7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7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7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7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7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7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7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7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7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7"/>
          <p:cNvSpPr/>
          <p:nvPr/>
        </p:nvSpPr>
        <p:spPr>
          <a:xfrm rot="10800000" flipH="1">
            <a:off x="884780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7"/>
          <p:cNvSpPr txBox="1">
            <a:spLocks noGrp="1"/>
          </p:cNvSpPr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6" name="Google Shape;476;p17"/>
          <p:cNvSpPr txBox="1">
            <a:spLocks noGrp="1"/>
          </p:cNvSpPr>
          <p:nvPr>
            <p:ph type="subTitle" idx="1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title" idx="2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7"/>
          <p:cNvSpPr txBox="1">
            <a:spLocks noGrp="1"/>
          </p:cNvSpPr>
          <p:nvPr>
            <p:ph type="subTitle" idx="3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p17"/>
          <p:cNvSpPr txBox="1">
            <a:spLocks noGrp="1"/>
          </p:cNvSpPr>
          <p:nvPr>
            <p:ph type="title" idx="4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17"/>
          <p:cNvSpPr txBox="1">
            <a:spLocks noGrp="1"/>
          </p:cNvSpPr>
          <p:nvPr>
            <p:ph type="subTitle" idx="5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17"/>
          <p:cNvSpPr txBox="1">
            <a:spLocks noGrp="1"/>
          </p:cNvSpPr>
          <p:nvPr>
            <p:ph type="title" idx="6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17"/>
          <p:cNvSpPr txBox="1">
            <a:spLocks noGrp="1"/>
          </p:cNvSpPr>
          <p:nvPr>
            <p:ph type="subTitle" idx="7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17"/>
          <p:cNvSpPr txBox="1">
            <a:spLocks noGrp="1"/>
          </p:cNvSpPr>
          <p:nvPr>
            <p:ph type="title" idx="8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5775839" y="48408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5173226" y="425065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1868926" y="48396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5173222" y="48408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2469828" y="4840020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2470296" y="4250316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1868979" y="424989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268014" y="484164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6378814" y="48407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6378814" y="42510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3072803" y="484000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6981789" y="48407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6981789" y="42510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3675778" y="484000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7584764" y="48408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3070721" y="425079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8"/>
          <p:cNvSpPr txBox="1">
            <a:spLocks noGrp="1"/>
          </p:cNvSpPr>
          <p:nvPr>
            <p:ph type="subTitle" idx="1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2" name="Google Shape;502;p18"/>
          <p:cNvSpPr txBox="1">
            <a:spLocks noGrp="1"/>
          </p:cNvSpPr>
          <p:nvPr>
            <p:ph type="subTitle" idx="2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3" name="Google Shape;503;p18"/>
          <p:cNvSpPr txBox="1">
            <a:spLocks noGrp="1"/>
          </p:cNvSpPr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04" name="Google Shape;504;p18"/>
          <p:cNvSpPr txBox="1">
            <a:spLocks noGrp="1"/>
          </p:cNvSpPr>
          <p:nvPr>
            <p:ph type="ctrTitle" idx="3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05" name="Google Shape;505;p18"/>
          <p:cNvSpPr txBox="1">
            <a:spLocks noGrp="1"/>
          </p:cNvSpPr>
          <p:nvPr>
            <p:ph type="title" idx="4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ONE_COLUMN_TEXT_1_1_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1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E_COLUMN_TEXT_1_1_1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0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E_COLUMN_TEXT_1_1_1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ONE_COLUMN_TEXT_1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rot="5400000" flipH="1">
            <a:off x="3815" y="241725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"/>
          <p:cNvSpPr/>
          <p:nvPr/>
        </p:nvSpPr>
        <p:spPr>
          <a:xfrm rot="5400000" flipH="1">
            <a:off x="3815" y="181221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2"/>
          <p:cNvSpPr/>
          <p:nvPr/>
        </p:nvSpPr>
        <p:spPr>
          <a:xfrm rot="5400000" flipH="1">
            <a:off x="622100" y="4837006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2"/>
          <p:cNvSpPr/>
          <p:nvPr/>
        </p:nvSpPr>
        <p:spPr>
          <a:xfrm rot="5400000" flipH="1">
            <a:off x="622084" y="423195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2"/>
          <p:cNvSpPr/>
          <p:nvPr/>
        </p:nvSpPr>
        <p:spPr>
          <a:xfrm rot="5400000" flipH="1">
            <a:off x="622084" y="362691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2"/>
          <p:cNvSpPr/>
          <p:nvPr/>
        </p:nvSpPr>
        <p:spPr>
          <a:xfrm rot="5400000" flipH="1">
            <a:off x="622084" y="302188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2"/>
          <p:cNvSpPr/>
          <p:nvPr/>
        </p:nvSpPr>
        <p:spPr>
          <a:xfrm rot="5400000" flipH="1">
            <a:off x="1240369" y="4837445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2"/>
          <p:cNvSpPr/>
          <p:nvPr/>
        </p:nvSpPr>
        <p:spPr>
          <a:xfrm rot="5400000" flipH="1">
            <a:off x="1858623" y="4836991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2"/>
          <p:cNvSpPr/>
          <p:nvPr/>
        </p:nvSpPr>
        <p:spPr>
          <a:xfrm rot="5400000" flipH="1">
            <a:off x="2476878" y="4837445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2"/>
          <p:cNvSpPr/>
          <p:nvPr/>
        </p:nvSpPr>
        <p:spPr>
          <a:xfrm rot="5400000" flipH="1">
            <a:off x="1859101" y="4231523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2"/>
          <p:cNvSpPr/>
          <p:nvPr/>
        </p:nvSpPr>
        <p:spPr>
          <a:xfrm rot="5400000" flipH="1">
            <a:off x="1240845" y="4231935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2"/>
          <p:cNvSpPr/>
          <p:nvPr/>
        </p:nvSpPr>
        <p:spPr>
          <a:xfrm rot="5400000" flipH="1">
            <a:off x="3384" y="483705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2"/>
          <p:cNvSpPr/>
          <p:nvPr/>
        </p:nvSpPr>
        <p:spPr>
          <a:xfrm rot="5400000" flipH="1">
            <a:off x="4333" y="423241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2"/>
          <p:cNvSpPr/>
          <p:nvPr/>
        </p:nvSpPr>
        <p:spPr>
          <a:xfrm rot="5400000" flipH="1">
            <a:off x="4335" y="362734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2"/>
          <p:cNvSpPr/>
          <p:nvPr/>
        </p:nvSpPr>
        <p:spPr>
          <a:xfrm rot="5400000" flipH="1">
            <a:off x="5578" y="30225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"/>
          <p:cNvSpPr/>
          <p:nvPr/>
        </p:nvSpPr>
        <p:spPr>
          <a:xfrm rot="5400000" flipH="1">
            <a:off x="5570" y="12071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8837494" y="30219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8837494" y="120676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8837494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8837490" y="24172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8837548" y="60172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8220972" y="120884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8220549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7603603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8220973" y="60252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8837490" y="181222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8220977" y="181470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6986678" y="-333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7604399" y="60173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8220990" y="24205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7604872" y="120719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2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_2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3"/>
          <p:cNvSpPr txBox="1">
            <a:spLocks noGrp="1"/>
          </p:cNvSpPr>
          <p:nvPr>
            <p:ph type="subTitle" idx="1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7" name="Google Shape;647;p23"/>
          <p:cNvSpPr txBox="1">
            <a:spLocks noGrp="1"/>
          </p:cNvSpPr>
          <p:nvPr>
            <p:ph type="subTitle" idx="2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8" name="Google Shape;648;p23"/>
          <p:cNvSpPr txBox="1">
            <a:spLocks noGrp="1"/>
          </p:cNvSpPr>
          <p:nvPr>
            <p:ph type="subTitle" idx="3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9" name="Google Shape;649;p23"/>
          <p:cNvSpPr txBox="1">
            <a:spLocks noGrp="1"/>
          </p:cNvSpPr>
          <p:nvPr>
            <p:ph type="subTitle" idx="4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0" name="Google Shape;650;p23"/>
          <p:cNvSpPr txBox="1">
            <a:spLocks noGrp="1"/>
          </p:cNvSpPr>
          <p:nvPr>
            <p:ph type="subTitle" idx="5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1" name="Google Shape;651;p23"/>
          <p:cNvSpPr txBox="1">
            <a:spLocks noGrp="1"/>
          </p:cNvSpPr>
          <p:nvPr>
            <p:ph type="subTitle" idx="6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4"/>
          <p:cNvSpPr txBox="1">
            <a:spLocks noGrp="1"/>
          </p:cNvSpPr>
          <p:nvPr>
            <p:ph type="subTitle" idx="1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1" name="Google Shape;671;p24"/>
          <p:cNvSpPr txBox="1">
            <a:spLocks noGrp="1"/>
          </p:cNvSpPr>
          <p:nvPr>
            <p:ph type="subTitle" idx="2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2" name="Google Shape;672;p24"/>
          <p:cNvSpPr txBox="1">
            <a:spLocks noGrp="1"/>
          </p:cNvSpPr>
          <p:nvPr>
            <p:ph type="subTitle" idx="3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3" name="Google Shape;673;p24"/>
          <p:cNvSpPr txBox="1">
            <a:spLocks noGrp="1"/>
          </p:cNvSpPr>
          <p:nvPr>
            <p:ph type="subTitle" idx="4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4" name="Google Shape;674;p24"/>
          <p:cNvSpPr txBox="1">
            <a:spLocks noGrp="1"/>
          </p:cNvSpPr>
          <p:nvPr>
            <p:ph type="subTitle" idx="5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5" name="Google Shape;675;p24"/>
          <p:cNvSpPr txBox="1">
            <a:spLocks noGrp="1"/>
          </p:cNvSpPr>
          <p:nvPr>
            <p:ph type="subTitle" idx="6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76" name="Google Shape;676;p24"/>
          <p:cNvSpPr txBox="1">
            <a:spLocks noGrp="1"/>
          </p:cNvSpPr>
          <p:nvPr>
            <p:ph type="subTitle" idx="7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7" name="Google Shape;677;p24"/>
          <p:cNvSpPr txBox="1">
            <a:spLocks noGrp="1"/>
          </p:cNvSpPr>
          <p:nvPr>
            <p:ph type="subTitle" idx="8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8" name="Google Shape;678;p24"/>
          <p:cNvSpPr txBox="1">
            <a:spLocks noGrp="1"/>
          </p:cNvSpPr>
          <p:nvPr>
            <p:ph type="subTitle" idx="9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9" name="Google Shape;679;p24"/>
          <p:cNvSpPr txBox="1">
            <a:spLocks noGrp="1"/>
          </p:cNvSpPr>
          <p:nvPr>
            <p:ph type="subTitle" idx="13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0" name="Google Shape;680;p24"/>
          <p:cNvSpPr txBox="1">
            <a:spLocks noGrp="1"/>
          </p:cNvSpPr>
          <p:nvPr>
            <p:ph type="subTitle" idx="14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1" name="Google Shape;681;p24"/>
          <p:cNvSpPr txBox="1">
            <a:spLocks noGrp="1"/>
          </p:cNvSpPr>
          <p:nvPr>
            <p:ph type="subTitle" idx="15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5"/>
          <p:cNvSpPr txBox="1">
            <a:spLocks noGrp="1"/>
          </p:cNvSpPr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25"/>
          <p:cNvSpPr txBox="1">
            <a:spLocks noGrp="1"/>
          </p:cNvSpPr>
          <p:nvPr>
            <p:ph type="title" idx="2" hasCustomPrompt="1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>
            <a:spLocks noGrp="1"/>
          </p:cNvSpPr>
          <p:nvPr>
            <p:ph type="subTitle" idx="1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6"/>
          <p:cNvSpPr txBox="1">
            <a:spLocks noGrp="1"/>
          </p:cNvSpPr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2" name="Google Shape;812;p26"/>
          <p:cNvSpPr txBox="1">
            <a:spLocks noGrp="1"/>
          </p:cNvSpPr>
          <p:nvPr>
            <p:ph type="title" idx="2" hasCustomPrompt="1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>
            <a:spLocks noGrp="1"/>
          </p:cNvSpPr>
          <p:nvPr>
            <p:ph type="subTitle" idx="1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7"/>
          <p:cNvSpPr txBox="1">
            <a:spLocks noGrp="1"/>
          </p:cNvSpPr>
          <p:nvPr>
            <p:ph type="subTitle" idx="1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7"/>
          <p:cNvSpPr txBox="1">
            <a:spLocks noGrp="1"/>
          </p:cNvSpPr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2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>
            <a:spLocks noGrp="1"/>
          </p:cNvSpPr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7" name="Google Shape;847;p28"/>
          <p:cNvSpPr txBox="1">
            <a:spLocks noGrp="1"/>
          </p:cNvSpPr>
          <p:nvPr>
            <p:ph type="subTitle" idx="1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8" name="Google Shape;848;p28"/>
          <p:cNvSpPr txBox="1">
            <a:spLocks noGrp="1"/>
          </p:cNvSpPr>
          <p:nvPr>
            <p:ph type="body" idx="2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49" name="Google Shape;849;p28"/>
          <p:cNvSpPr/>
          <p:nvPr/>
        </p:nvSpPr>
        <p:spPr>
          <a:xfrm rot="10800000" flipH="1">
            <a:off x="5897255" y="1912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28"/>
          <p:cNvSpPr/>
          <p:nvPr/>
        </p:nvSpPr>
        <p:spPr>
          <a:xfrm rot="10800000" flipH="1">
            <a:off x="825701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8"/>
          <p:cNvSpPr/>
          <p:nvPr/>
        </p:nvSpPr>
        <p:spPr>
          <a:xfrm rot="10800000" flipH="1">
            <a:off x="4717834" y="324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28"/>
          <p:cNvSpPr/>
          <p:nvPr/>
        </p:nvSpPr>
        <p:spPr>
          <a:xfrm rot="10800000" flipH="1">
            <a:off x="5897255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8"/>
          <p:cNvSpPr/>
          <p:nvPr/>
        </p:nvSpPr>
        <p:spPr>
          <a:xfrm rot="10800000" flipH="1">
            <a:off x="7076686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8"/>
          <p:cNvSpPr/>
          <p:nvPr/>
        </p:nvSpPr>
        <p:spPr>
          <a:xfrm rot="10800000" flipH="1">
            <a:off x="8257017" y="1206927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8"/>
          <p:cNvSpPr/>
          <p:nvPr/>
        </p:nvSpPr>
        <p:spPr>
          <a:xfrm rot="10800000" flipH="1">
            <a:off x="7666240" y="120833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8"/>
          <p:cNvSpPr/>
          <p:nvPr/>
        </p:nvSpPr>
        <p:spPr>
          <a:xfrm rot="10800000" flipH="1">
            <a:off x="884677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28"/>
          <p:cNvSpPr/>
          <p:nvPr/>
        </p:nvSpPr>
        <p:spPr>
          <a:xfrm rot="10800000" flipH="1">
            <a:off x="8846774" y="180952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8"/>
          <p:cNvSpPr/>
          <p:nvPr/>
        </p:nvSpPr>
        <p:spPr>
          <a:xfrm rot="10800000" flipH="1">
            <a:off x="5308000" y="3622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28"/>
          <p:cNvSpPr/>
          <p:nvPr/>
        </p:nvSpPr>
        <p:spPr>
          <a:xfrm rot="10800000" flipH="1">
            <a:off x="6486964" y="360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28"/>
          <p:cNvSpPr/>
          <p:nvPr/>
        </p:nvSpPr>
        <p:spPr>
          <a:xfrm rot="10800000" flipH="1">
            <a:off x="707668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8"/>
          <p:cNvSpPr/>
          <p:nvPr/>
        </p:nvSpPr>
        <p:spPr>
          <a:xfrm rot="10800000" flipH="1">
            <a:off x="7667320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8"/>
          <p:cNvSpPr/>
          <p:nvPr/>
        </p:nvSpPr>
        <p:spPr>
          <a:xfrm rot="10800000" flipH="1">
            <a:off x="766639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8"/>
          <p:cNvSpPr/>
          <p:nvPr/>
        </p:nvSpPr>
        <p:spPr>
          <a:xfrm rot="10800000" flipH="1">
            <a:off x="825704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8"/>
          <p:cNvSpPr/>
          <p:nvPr/>
        </p:nvSpPr>
        <p:spPr>
          <a:xfrm rot="10800000" flipH="1">
            <a:off x="884858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8"/>
          <p:cNvSpPr/>
          <p:nvPr/>
        </p:nvSpPr>
        <p:spPr>
          <a:xfrm rot="10800000" flipH="1">
            <a:off x="8847780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8"/>
          <p:cNvSpPr/>
          <p:nvPr/>
        </p:nvSpPr>
        <p:spPr>
          <a:xfrm rot="10800000" flipH="1">
            <a:off x="5897247" y="120714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03">
  <p:cSld name="ONE_COLUMN_TEXT_3_1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>
            <a:spLocks noGrp="1"/>
          </p:cNvSpPr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1" name="Google Shape;881;p29"/>
          <p:cNvSpPr txBox="1">
            <a:spLocks noGrp="1"/>
          </p:cNvSpPr>
          <p:nvPr>
            <p:ph type="subTitle" idx="1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lang="en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>
            <a:spLocks noGrp="1"/>
          </p:cNvSpPr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4" name="Google Shape;904;p30"/>
          <p:cNvSpPr txBox="1">
            <a:spLocks noGrp="1"/>
          </p:cNvSpPr>
          <p:nvPr>
            <p:ph type="subTitle" idx="1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5" name="Google Shape;905;p30"/>
          <p:cNvSpPr txBox="1">
            <a:spLocks noGrp="1"/>
          </p:cNvSpPr>
          <p:nvPr>
            <p:ph type="subTitle" idx="2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30"/>
          <p:cNvSpPr/>
          <p:nvPr/>
        </p:nvSpPr>
        <p:spPr>
          <a:xfrm rot="5400000" flipH="1">
            <a:off x="7815" y="241724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0"/>
          <p:cNvSpPr/>
          <p:nvPr/>
        </p:nvSpPr>
        <p:spPr>
          <a:xfrm rot="5400000" flipH="1">
            <a:off x="7815" y="181220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0"/>
          <p:cNvSpPr/>
          <p:nvPr/>
        </p:nvSpPr>
        <p:spPr>
          <a:xfrm rot="5400000" flipH="1">
            <a:off x="626108" y="4837014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0"/>
          <p:cNvSpPr/>
          <p:nvPr/>
        </p:nvSpPr>
        <p:spPr>
          <a:xfrm rot="5400000" flipH="1">
            <a:off x="626092" y="423195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0"/>
          <p:cNvSpPr/>
          <p:nvPr/>
        </p:nvSpPr>
        <p:spPr>
          <a:xfrm rot="5400000" flipH="1">
            <a:off x="626092" y="302187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0"/>
          <p:cNvSpPr/>
          <p:nvPr/>
        </p:nvSpPr>
        <p:spPr>
          <a:xfrm rot="5400000" flipH="1">
            <a:off x="626092" y="12067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0"/>
          <p:cNvSpPr/>
          <p:nvPr/>
        </p:nvSpPr>
        <p:spPr>
          <a:xfrm rot="5400000" flipH="1">
            <a:off x="626092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0"/>
          <p:cNvSpPr/>
          <p:nvPr/>
        </p:nvSpPr>
        <p:spPr>
          <a:xfrm rot="5400000" flipH="1">
            <a:off x="1244385" y="4837453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0"/>
          <p:cNvSpPr/>
          <p:nvPr/>
        </p:nvSpPr>
        <p:spPr>
          <a:xfrm rot="5400000" flipH="1">
            <a:off x="1863125" y="4231528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0"/>
          <p:cNvSpPr/>
          <p:nvPr/>
        </p:nvSpPr>
        <p:spPr>
          <a:xfrm rot="5400000" flipH="1">
            <a:off x="1244861" y="423194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0"/>
          <p:cNvSpPr/>
          <p:nvPr/>
        </p:nvSpPr>
        <p:spPr>
          <a:xfrm rot="5400000" flipH="1">
            <a:off x="7384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0"/>
          <p:cNvSpPr/>
          <p:nvPr/>
        </p:nvSpPr>
        <p:spPr>
          <a:xfrm rot="5400000" flipH="1">
            <a:off x="8333" y="42324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0"/>
          <p:cNvSpPr/>
          <p:nvPr/>
        </p:nvSpPr>
        <p:spPr>
          <a:xfrm rot="5400000" flipH="1">
            <a:off x="8335" y="362734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0"/>
          <p:cNvSpPr/>
          <p:nvPr/>
        </p:nvSpPr>
        <p:spPr>
          <a:xfrm rot="5400000" flipH="1">
            <a:off x="9578" y="302253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0"/>
          <p:cNvSpPr/>
          <p:nvPr/>
        </p:nvSpPr>
        <p:spPr>
          <a:xfrm rot="5400000" flipH="1">
            <a:off x="626096" y="241724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0"/>
          <p:cNvSpPr/>
          <p:nvPr/>
        </p:nvSpPr>
        <p:spPr>
          <a:xfrm rot="5400000" flipH="1">
            <a:off x="9570" y="120714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0"/>
          <p:cNvSpPr/>
          <p:nvPr/>
        </p:nvSpPr>
        <p:spPr>
          <a:xfrm rot="5400000" flipH="1">
            <a:off x="10077" y="60211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0"/>
          <p:cNvSpPr/>
          <p:nvPr/>
        </p:nvSpPr>
        <p:spPr>
          <a:xfrm rot="5400000" flipH="1">
            <a:off x="9570" y="-29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0"/>
          <p:cNvSpPr/>
          <p:nvPr/>
        </p:nvSpPr>
        <p:spPr>
          <a:xfrm rot="5400000" flipH="1">
            <a:off x="6260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0"/>
          <p:cNvSpPr/>
          <p:nvPr/>
        </p:nvSpPr>
        <p:spPr>
          <a:xfrm rot="5400000" flipH="1">
            <a:off x="1242624" y="30225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0"/>
          <p:cNvSpPr/>
          <p:nvPr/>
        </p:nvSpPr>
        <p:spPr>
          <a:xfrm rot="5400000" flipH="1">
            <a:off x="1242624" y="120880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0"/>
          <p:cNvSpPr/>
          <p:nvPr/>
        </p:nvSpPr>
        <p:spPr>
          <a:xfrm rot="-5400000" flipH="1">
            <a:off x="6979550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0"/>
          <p:cNvSpPr/>
          <p:nvPr/>
        </p:nvSpPr>
        <p:spPr>
          <a:xfrm rot="-5400000" flipH="1">
            <a:off x="6979981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0"/>
          <p:cNvSpPr/>
          <p:nvPr/>
        </p:nvSpPr>
        <p:spPr>
          <a:xfrm rot="-5400000" flipH="1">
            <a:off x="6978275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0"/>
          <p:cNvSpPr/>
          <p:nvPr/>
        </p:nvSpPr>
        <p:spPr>
          <a:xfrm rot="-5400000" flipH="1">
            <a:off x="7598185" y="2417278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0"/>
          <p:cNvSpPr/>
          <p:nvPr/>
        </p:nvSpPr>
        <p:spPr>
          <a:xfrm rot="-5400000" flipH="1">
            <a:off x="7598616" y="-340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0"/>
          <p:cNvSpPr/>
          <p:nvPr/>
        </p:nvSpPr>
        <p:spPr>
          <a:xfrm rot="-5400000" flipH="1">
            <a:off x="7598655" y="60208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"/>
          <p:cNvSpPr/>
          <p:nvPr/>
        </p:nvSpPr>
        <p:spPr>
          <a:xfrm rot="-5400000" flipH="1">
            <a:off x="7596422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0"/>
          <p:cNvSpPr/>
          <p:nvPr/>
        </p:nvSpPr>
        <p:spPr>
          <a:xfrm rot="-5400000" flipH="1">
            <a:off x="7596430" y="36273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0"/>
          <p:cNvSpPr/>
          <p:nvPr/>
        </p:nvSpPr>
        <p:spPr>
          <a:xfrm rot="-5400000" flipH="1">
            <a:off x="7596910" y="42323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0"/>
          <p:cNvSpPr/>
          <p:nvPr/>
        </p:nvSpPr>
        <p:spPr>
          <a:xfrm rot="-5400000" flipH="1">
            <a:off x="8216821" y="2417265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0"/>
          <p:cNvSpPr/>
          <p:nvPr/>
        </p:nvSpPr>
        <p:spPr>
          <a:xfrm rot="-5400000" flipH="1">
            <a:off x="8216821" y="302230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0"/>
          <p:cNvSpPr/>
          <p:nvPr/>
        </p:nvSpPr>
        <p:spPr>
          <a:xfrm rot="-5400000" flipH="1">
            <a:off x="8217252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0"/>
          <p:cNvSpPr/>
          <p:nvPr/>
        </p:nvSpPr>
        <p:spPr>
          <a:xfrm rot="-5400000" flipH="1">
            <a:off x="8217290" y="60207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0"/>
          <p:cNvSpPr/>
          <p:nvPr/>
        </p:nvSpPr>
        <p:spPr>
          <a:xfrm rot="-5400000" flipH="1">
            <a:off x="8217288" y="1207170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0"/>
          <p:cNvSpPr/>
          <p:nvPr/>
        </p:nvSpPr>
        <p:spPr>
          <a:xfrm rot="-5400000" flipH="1">
            <a:off x="8215057" y="1811950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0"/>
          <p:cNvSpPr/>
          <p:nvPr/>
        </p:nvSpPr>
        <p:spPr>
          <a:xfrm rot="-5400000" flipH="1">
            <a:off x="8215066" y="36273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0"/>
          <p:cNvSpPr/>
          <p:nvPr/>
        </p:nvSpPr>
        <p:spPr>
          <a:xfrm rot="-5400000" flipH="1">
            <a:off x="8215546" y="4232361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0"/>
          <p:cNvSpPr/>
          <p:nvPr/>
        </p:nvSpPr>
        <p:spPr>
          <a:xfrm rot="-5400000" flipH="1">
            <a:off x="8215066" y="483744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0"/>
          <p:cNvSpPr/>
          <p:nvPr/>
        </p:nvSpPr>
        <p:spPr>
          <a:xfrm rot="5400000" flipH="1">
            <a:off x="1243048" y="-338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0"/>
          <p:cNvSpPr/>
          <p:nvPr/>
        </p:nvSpPr>
        <p:spPr>
          <a:xfrm rot="-5400000" flipH="1">
            <a:off x="8837214" y="241729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0"/>
          <p:cNvSpPr/>
          <p:nvPr/>
        </p:nvSpPr>
        <p:spPr>
          <a:xfrm rot="-5400000" flipH="1">
            <a:off x="8837214" y="302232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0"/>
          <p:cNvSpPr/>
          <p:nvPr/>
        </p:nvSpPr>
        <p:spPr>
          <a:xfrm rot="-5400000" flipH="1">
            <a:off x="8837645" y="-338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0"/>
          <p:cNvSpPr/>
          <p:nvPr/>
        </p:nvSpPr>
        <p:spPr>
          <a:xfrm rot="-5400000" flipH="1">
            <a:off x="8837683" y="60209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0"/>
          <p:cNvSpPr/>
          <p:nvPr/>
        </p:nvSpPr>
        <p:spPr>
          <a:xfrm rot="-5400000" flipH="1">
            <a:off x="8837680" y="120719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0"/>
          <p:cNvSpPr/>
          <p:nvPr/>
        </p:nvSpPr>
        <p:spPr>
          <a:xfrm rot="-5400000" flipH="1">
            <a:off x="8835450" y="181197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0"/>
          <p:cNvSpPr/>
          <p:nvPr/>
        </p:nvSpPr>
        <p:spPr>
          <a:xfrm rot="-5400000" flipH="1">
            <a:off x="8835458" y="36273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0"/>
          <p:cNvSpPr/>
          <p:nvPr/>
        </p:nvSpPr>
        <p:spPr>
          <a:xfrm rot="-5400000" flipH="1">
            <a:off x="8835939" y="4232387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0"/>
          <p:cNvSpPr/>
          <p:nvPr/>
        </p:nvSpPr>
        <p:spPr>
          <a:xfrm rot="-5400000" flipH="1">
            <a:off x="8835458" y="483746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rot="10800000" flipH="1">
            <a:off x="8257867" y="1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rot="10800000" flipH="1">
            <a:off x="8847624" y="60260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 flipH="1">
            <a:off x="8848630" y="-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10800000" flipH="1">
            <a:off x="8847702" y="12052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8847687" y="1807156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8259817" y="602189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dissolv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rot="10800000" flipH="1">
            <a:off x="8257042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 rot="10800000" flipH="1">
            <a:off x="34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 rot="10800000" flipH="1">
            <a:off x="589750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 rot="10800000" flipH="1">
            <a:off x="117946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 rot="10800000" flipH="1">
            <a:off x="8846799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"/>
          <p:cNvSpPr/>
          <p:nvPr/>
        </p:nvSpPr>
        <p:spPr>
          <a:xfrm rot="10800000" flipH="1">
            <a:off x="590662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 rot="10800000" flipH="1">
            <a:off x="-2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 rot="10800000" flipH="1">
            <a:off x="590194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 rot="10800000" flipH="1">
            <a:off x="1179956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 rot="10800000" flipH="1">
            <a:off x="1768954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 rot="10800000" flipH="1">
            <a:off x="7076711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rot="10800000" flipH="1">
            <a:off x="7667345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rot="10800000" flipH="1">
            <a:off x="7666423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10800000" flipH="1">
            <a:off x="8257074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 rot="10800000" flipH="1">
            <a:off x="884860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 rot="10800000" flipH="1">
            <a:off x="8257524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1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b="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rot="-5400000" flipH="1">
            <a:off x="8837117" y="2417294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rot="-5400000" flipH="1">
            <a:off x="8837117" y="3022331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5400000" flipH="1">
            <a:off x="8218864" y="-3340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5400000" flipH="1">
            <a:off x="8218848" y="60171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"/>
          <p:cNvSpPr/>
          <p:nvPr/>
        </p:nvSpPr>
        <p:spPr>
          <a:xfrm rot="-5400000" flipH="1">
            <a:off x="8218848" y="120675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"/>
          <p:cNvSpPr/>
          <p:nvPr/>
        </p:nvSpPr>
        <p:spPr>
          <a:xfrm rot="-5400000" flipH="1">
            <a:off x="8218848" y="181178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8"/>
          <p:cNvSpPr/>
          <p:nvPr/>
        </p:nvSpPr>
        <p:spPr>
          <a:xfrm rot="-5400000" flipH="1">
            <a:off x="8218848" y="302189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"/>
          <p:cNvSpPr/>
          <p:nvPr/>
        </p:nvSpPr>
        <p:spPr>
          <a:xfrm rot="-5400000" flipH="1">
            <a:off x="8218848" y="36269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"/>
          <p:cNvSpPr/>
          <p:nvPr/>
        </p:nvSpPr>
        <p:spPr>
          <a:xfrm rot="-5400000" flipH="1">
            <a:off x="8218848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 rot="-5400000" flipH="1">
            <a:off x="7600595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 rot="-5400000" flipH="1">
            <a:off x="6982340" y="-3354"/>
            <a:ext cx="303021" cy="309859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/>
          <p:nvPr/>
        </p:nvSpPr>
        <p:spPr>
          <a:xfrm rot="-5400000" flipH="1">
            <a:off x="6364086" y="-2900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"/>
          <p:cNvSpPr/>
          <p:nvPr/>
        </p:nvSpPr>
        <p:spPr>
          <a:xfrm rot="-5400000" flipH="1">
            <a:off x="6982818" y="602114"/>
            <a:ext cx="302065" cy="309859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 rot="-5400000" flipH="1">
            <a:off x="7601074" y="60258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 rot="-5400000" flipH="1">
            <a:off x="8837548" y="-3385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 rot="-5400000" flipH="1">
            <a:off x="8837586" y="60210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"/>
          <p:cNvSpPr/>
          <p:nvPr/>
        </p:nvSpPr>
        <p:spPr>
          <a:xfrm rot="-5400000" flipH="1">
            <a:off x="8837584" y="1207199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"/>
          <p:cNvSpPr/>
          <p:nvPr/>
        </p:nvSpPr>
        <p:spPr>
          <a:xfrm rot="-5400000" flipH="1">
            <a:off x="8835354" y="181197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"/>
          <p:cNvSpPr/>
          <p:nvPr/>
        </p:nvSpPr>
        <p:spPr>
          <a:xfrm rot="-5400000" flipH="1">
            <a:off x="8218844" y="24172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"/>
          <p:cNvSpPr/>
          <p:nvPr/>
        </p:nvSpPr>
        <p:spPr>
          <a:xfrm rot="-5400000" flipH="1">
            <a:off x="8835362" y="36273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"/>
          <p:cNvSpPr/>
          <p:nvPr/>
        </p:nvSpPr>
        <p:spPr>
          <a:xfrm rot="-5400000" flipH="1">
            <a:off x="8835842" y="423239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 rot="-5400000" flipH="1">
            <a:off x="8835362" y="483747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 rot="-5400000" flipH="1">
            <a:off x="8218902" y="423196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 rot="-5400000" flipH="1">
            <a:off x="7602324" y="181198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 rot="-5400000" flipH="1">
            <a:off x="7602324" y="3625701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 rot="-5400000" flipH="1">
            <a:off x="7601900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 rot="-5400000" flipH="1">
            <a:off x="6984953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8"/>
          <p:cNvSpPr/>
          <p:nvPr/>
        </p:nvSpPr>
        <p:spPr>
          <a:xfrm rot="-5400000" flipH="1">
            <a:off x="6368449" y="48374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 rot="-5400000" flipH="1">
            <a:off x="5692174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 rot="-5400000" flipH="1">
            <a:off x="5020249" y="-291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rot="-5400000" flipH="1">
            <a:off x="5752349" y="483747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ubTitle" idx="1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>
            <a:endParaRPr/>
          </a:p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spd="slow">
    <p:dissolv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57" name="Google Shape;957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transition spd="slow">
    <p:dissolv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723103" y="1875604"/>
            <a:ext cx="7690649" cy="9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200" dirty="0"/>
              <a:t>Karon Minor, Joel Noriega Nieves, Liberty </a:t>
            </a:r>
            <a:r>
              <a:rPr lang="en" sz="1200" err="1"/>
              <a:t>Hanzer</a:t>
            </a:r>
            <a:endParaRPr lang="en" sz="1200"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808882" y="2642134"/>
            <a:ext cx="552254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200" dirty="0">
                <a:solidFill>
                  <a:srgbClr val="FFFFFF"/>
                </a:solidFill>
              </a:rPr>
              <a:t>Game Programming Final</a:t>
            </a:r>
          </a:p>
          <a:p>
            <a:pPr marL="0" indent="0"/>
            <a:r>
              <a:rPr lang="en" sz="2200" dirty="0">
                <a:solidFill>
                  <a:srgbClr val="FFFFFF"/>
                </a:solidFill>
              </a:rPr>
              <a:t>Advisor: Dr. Kam Kong</a:t>
            </a:r>
            <a:endParaRPr lang="en-US"/>
          </a:p>
        </p:txBody>
      </p:sp>
      <p:sp>
        <p:nvSpPr>
          <p:cNvPr id="965" name="Google Shape;965;p33"/>
          <p:cNvSpPr txBox="1">
            <a:spLocks noGrp="1"/>
          </p:cNvSpPr>
          <p:nvPr>
            <p:ph type="ctrTitle" idx="2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SOUL MANCER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632010"/>
      </p:ext>
    </p:extLst>
  </p:cSld>
  <p:clrMapOvr>
    <a:masterClrMapping/>
  </p:clrMapOvr>
  <p:transition spd="slow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1"/>
          <p:cNvSpPr txBox="1">
            <a:spLocks noGrp="1"/>
          </p:cNvSpPr>
          <p:nvPr>
            <p:ph type="title"/>
          </p:nvPr>
        </p:nvSpPr>
        <p:spPr>
          <a:xfrm>
            <a:off x="386975" y="108864"/>
            <a:ext cx="4482527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Future Improvements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841B68-A653-1E87-0F96-3397160EE2E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-1254735" y="7019059"/>
            <a:ext cx="2755500" cy="987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Google Shape;1316;p54">
            <a:extLst>
              <a:ext uri="{FF2B5EF4-FFF2-40B4-BE49-F238E27FC236}">
                <a16:creationId xmlns:a16="http://schemas.microsoft.com/office/drawing/2014/main" id="{CF3E1437-1071-8B53-7BCD-F0205B29EE63}"/>
              </a:ext>
            </a:extLst>
          </p:cNvPr>
          <p:cNvSpPr txBox="1">
            <a:spLocks/>
          </p:cNvSpPr>
          <p:nvPr/>
        </p:nvSpPr>
        <p:spPr>
          <a:xfrm>
            <a:off x="1068425" y="976425"/>
            <a:ext cx="36276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2000">
                <a:solidFill>
                  <a:schemeClr val="accent6"/>
                </a:solidFill>
              </a:rPr>
              <a:t>Capture System 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Google Shape;1316;p54">
            <a:extLst>
              <a:ext uri="{FF2B5EF4-FFF2-40B4-BE49-F238E27FC236}">
                <a16:creationId xmlns:a16="http://schemas.microsoft.com/office/drawing/2014/main" id="{FCFF5C8F-93CE-0DDE-E422-643461B245F1}"/>
              </a:ext>
            </a:extLst>
          </p:cNvPr>
          <p:cNvSpPr txBox="1">
            <a:spLocks/>
          </p:cNvSpPr>
          <p:nvPr/>
        </p:nvSpPr>
        <p:spPr>
          <a:xfrm>
            <a:off x="2886425" y="1952924"/>
            <a:ext cx="36276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2000">
                <a:solidFill>
                  <a:schemeClr val="accent6"/>
                </a:solidFill>
              </a:rPr>
              <a:t>Round Based Moves </a:t>
            </a:r>
          </a:p>
        </p:txBody>
      </p:sp>
      <p:sp>
        <p:nvSpPr>
          <p:cNvPr id="8" name="Google Shape;1316;p54">
            <a:extLst>
              <a:ext uri="{FF2B5EF4-FFF2-40B4-BE49-F238E27FC236}">
                <a16:creationId xmlns:a16="http://schemas.microsoft.com/office/drawing/2014/main" id="{3A8F14E7-62B3-5484-2BCD-BE6EEC69CFB3}"/>
              </a:ext>
            </a:extLst>
          </p:cNvPr>
          <p:cNvSpPr txBox="1">
            <a:spLocks/>
          </p:cNvSpPr>
          <p:nvPr/>
        </p:nvSpPr>
        <p:spPr>
          <a:xfrm>
            <a:off x="267425" y="3136424"/>
            <a:ext cx="42306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2000">
                <a:solidFill>
                  <a:schemeClr val="accent6"/>
                </a:solidFill>
              </a:rPr>
              <a:t>Inventory, Items, and Shop</a:t>
            </a:r>
          </a:p>
        </p:txBody>
      </p:sp>
      <p:sp>
        <p:nvSpPr>
          <p:cNvPr id="10" name="Subtitle 24">
            <a:extLst>
              <a:ext uri="{FF2B5EF4-FFF2-40B4-BE49-F238E27FC236}">
                <a16:creationId xmlns:a16="http://schemas.microsoft.com/office/drawing/2014/main" id="{6E9AF59B-687B-D48B-E368-02B20790B766}"/>
              </a:ext>
            </a:extLst>
          </p:cNvPr>
          <p:cNvSpPr txBox="1">
            <a:spLocks/>
          </p:cNvSpPr>
          <p:nvPr/>
        </p:nvSpPr>
        <p:spPr>
          <a:xfrm>
            <a:off x="652604" y="1747341"/>
            <a:ext cx="2534793" cy="822121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bg1"/>
                </a:solidFill>
                <a:ea typeface="Roboto"/>
                <a:cs typeface="Roboto"/>
              </a:rPr>
              <a:t>Chance-based to obtain more characters, managing the party through swapping.</a:t>
            </a:r>
          </a:p>
        </p:txBody>
      </p:sp>
      <p:sp>
        <p:nvSpPr>
          <p:cNvPr id="11" name="Subtitle 24">
            <a:extLst>
              <a:ext uri="{FF2B5EF4-FFF2-40B4-BE49-F238E27FC236}">
                <a16:creationId xmlns:a16="http://schemas.microsoft.com/office/drawing/2014/main" id="{E73BE867-976A-E8BA-0464-390A59BA0058}"/>
              </a:ext>
            </a:extLst>
          </p:cNvPr>
          <p:cNvSpPr txBox="1">
            <a:spLocks/>
          </p:cNvSpPr>
          <p:nvPr/>
        </p:nvSpPr>
        <p:spPr>
          <a:xfrm>
            <a:off x="2821603" y="2800341"/>
            <a:ext cx="2534793" cy="822121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bg1"/>
                </a:solidFill>
                <a:ea typeface="Roboto"/>
                <a:cs typeface="Roboto"/>
              </a:rPr>
              <a:t>Make cooldowns for moves for another level of strategy</a:t>
            </a:r>
          </a:p>
        </p:txBody>
      </p:sp>
      <p:sp>
        <p:nvSpPr>
          <p:cNvPr id="12" name="Subtitle 24">
            <a:extLst>
              <a:ext uri="{FF2B5EF4-FFF2-40B4-BE49-F238E27FC236}">
                <a16:creationId xmlns:a16="http://schemas.microsoft.com/office/drawing/2014/main" id="{D63C24A6-6AB6-AE32-6EEE-803A6DB2F430}"/>
              </a:ext>
            </a:extLst>
          </p:cNvPr>
          <p:cNvSpPr txBox="1">
            <a:spLocks/>
          </p:cNvSpPr>
          <p:nvPr/>
        </p:nvSpPr>
        <p:spPr>
          <a:xfrm>
            <a:off x="508603" y="4006341"/>
            <a:ext cx="2534793" cy="822121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bg1"/>
                </a:solidFill>
                <a:ea typeface="Roboto"/>
                <a:cs typeface="Roboto"/>
              </a:rPr>
              <a:t>Change up battle strategies depending on items and implement overworld rewards</a:t>
            </a:r>
          </a:p>
        </p:txBody>
      </p:sp>
    </p:spTree>
  </p:cSld>
  <p:clrMapOvr>
    <a:masterClrMapping/>
  </p:clrMapOvr>
  <p:transition spd="slow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Tutorials 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CB2C8-8711-32CE-7988-83B7EF4E8CAC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223468" y="5853065"/>
            <a:ext cx="1899000" cy="4185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E429C9-D6B1-0111-2004-BA216A625545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714546" y="5853065"/>
            <a:ext cx="1899000" cy="418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4FD68F-C87D-B580-B31F-7F346E02B8EE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206718" y="5853065"/>
            <a:ext cx="1899000" cy="4185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2FC064F-0A9D-FE5E-B286-6C52AC28FBD3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23469" y="5567466"/>
            <a:ext cx="1899000" cy="2856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13CB481-53A1-2E6A-43CC-387F215374B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14547" y="5567466"/>
            <a:ext cx="1899000" cy="2856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9FC3CB3-7C9A-D1A0-5D74-F7B2EB7886F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06718" y="5567466"/>
            <a:ext cx="1899000" cy="285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F2E8FD9B-5C45-3804-E4DE-49638CFABCF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405197" y="3477738"/>
            <a:ext cx="2606231" cy="285600"/>
          </a:xfrm>
        </p:spPr>
        <p:txBody>
          <a:bodyPr/>
          <a:lstStyle/>
          <a:p>
            <a:r>
              <a:rPr lang="en-US" sz="1000"/>
              <a:t>Specific feature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B727E6D6-C996-E9FF-F03E-ED6534F2595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649817" y="3474166"/>
            <a:ext cx="2306192" cy="285600"/>
          </a:xfrm>
        </p:spPr>
        <p:txBody>
          <a:bodyPr/>
          <a:lstStyle/>
          <a:p>
            <a:r>
              <a:rPr lang="en-US" sz="1000"/>
              <a:t>Second Tutorial</a:t>
            </a:r>
            <a:endParaRPr lang="en-US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83188029-C9D9-C0AA-04E8-91F6161EC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87" y="3477738"/>
            <a:ext cx="2445496" cy="282029"/>
          </a:xfrm>
        </p:spPr>
        <p:txBody>
          <a:bodyPr/>
          <a:lstStyle/>
          <a:p>
            <a:r>
              <a:rPr lang="en-US" sz="1000"/>
              <a:t>First Tutorial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6244D87B-117A-D0FF-ADE3-586DE90A223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6131588" y="6063627"/>
            <a:ext cx="1899000" cy="4185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956CAFD-8F82-E90F-9654-ED663AE2B07F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561944" y="5567136"/>
            <a:ext cx="1899000" cy="4185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0C9DF6A6-83DE-840D-B072-E63F94BBEF6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82604" y="3763341"/>
            <a:ext cx="2534793" cy="822121"/>
          </a:xfrm>
        </p:spPr>
        <p:txBody>
          <a:bodyPr/>
          <a:lstStyle/>
          <a:p>
            <a:r>
              <a:rPr lang="en-US">
                <a:ea typeface="Roboto"/>
                <a:cs typeface="Roboto"/>
              </a:rPr>
              <a:t>The purpose of this tutorial was to introduce basic Godot functionalities. Tiling, GUI, Player Movement</a:t>
            </a:r>
            <a:endParaRPr lang="en-US"/>
          </a:p>
        </p:txBody>
      </p:sp>
      <p:pic>
        <p:nvPicPr>
          <p:cNvPr id="26" name="Picture 25" descr="A video game screen capture&#10;&#10;AI-generated content may be incorrect.">
            <a:extLst>
              <a:ext uri="{FF2B5EF4-FFF2-40B4-BE49-F238E27FC236}">
                <a16:creationId xmlns:a16="http://schemas.microsoft.com/office/drawing/2014/main" id="{C21BC443-981D-E8BF-89E6-33724900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1" r="1757" b="232"/>
          <a:stretch>
            <a:fillRect/>
          </a:stretch>
        </p:blipFill>
        <p:spPr>
          <a:xfrm>
            <a:off x="264330" y="1665199"/>
            <a:ext cx="3058984" cy="1809590"/>
          </a:xfrm>
          <a:prstGeom prst="rect">
            <a:avLst/>
          </a:prstGeom>
        </p:spPr>
      </p:pic>
      <p:sp>
        <p:nvSpPr>
          <p:cNvPr id="28" name="Google Shape;1327;p54">
            <a:extLst>
              <a:ext uri="{FF2B5EF4-FFF2-40B4-BE49-F238E27FC236}">
                <a16:creationId xmlns:a16="http://schemas.microsoft.com/office/drawing/2014/main" id="{4F7D63D7-1D1F-8BB3-F16A-342AD7551543}"/>
              </a:ext>
            </a:extLst>
          </p:cNvPr>
          <p:cNvSpPr txBox="1">
            <a:spLocks noGrp="1"/>
          </p:cNvSpPr>
          <p:nvPr/>
        </p:nvSpPr>
        <p:spPr>
          <a:xfrm>
            <a:off x="3715535" y="3774055"/>
            <a:ext cx="22365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/>
              <a:t>Introduced different features such as Cameras, Effects, and Level Design</a:t>
            </a:r>
          </a:p>
        </p:txBody>
      </p:sp>
      <p:sp>
        <p:nvSpPr>
          <p:cNvPr id="29" name="Google Shape;1328;p54">
            <a:extLst>
              <a:ext uri="{FF2B5EF4-FFF2-40B4-BE49-F238E27FC236}">
                <a16:creationId xmlns:a16="http://schemas.microsoft.com/office/drawing/2014/main" id="{CB35B245-BEB2-6FBB-96CE-5904FABC34DD}"/>
              </a:ext>
            </a:extLst>
          </p:cNvPr>
          <p:cNvSpPr txBox="1">
            <a:spLocks noGrp="1"/>
          </p:cNvSpPr>
          <p:nvPr/>
        </p:nvSpPr>
        <p:spPr>
          <a:xfrm>
            <a:off x="6532088" y="3758249"/>
            <a:ext cx="20745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/>
              <a:t>Introduced warping between two places</a:t>
            </a:r>
          </a:p>
        </p:txBody>
      </p:sp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7BA5ED-98AD-0649-6120-39C4E62669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0" r="45"/>
          <a:stretch>
            <a:fillRect/>
          </a:stretch>
        </p:blipFill>
        <p:spPr>
          <a:xfrm>
            <a:off x="3322527" y="1675915"/>
            <a:ext cx="2956455" cy="1799181"/>
          </a:xfrm>
          <a:prstGeom prst="rect">
            <a:avLst/>
          </a:prstGeom>
        </p:spPr>
      </p:pic>
      <p:pic>
        <p:nvPicPr>
          <p:cNvPr id="2" name="Picture 1" descr="A video game with a cartoon character&#10;&#10;AI-generated content may be incorrect.">
            <a:extLst>
              <a:ext uri="{FF2B5EF4-FFF2-40B4-BE49-F238E27FC236}">
                <a16:creationId xmlns:a16="http://schemas.microsoft.com/office/drawing/2014/main" id="{8CE145B5-A121-90F5-5ED6-E4656B859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5" y="1657347"/>
            <a:ext cx="2861075" cy="1818087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>
          <a:extLst>
            <a:ext uri="{FF2B5EF4-FFF2-40B4-BE49-F238E27FC236}">
              <a16:creationId xmlns:a16="http://schemas.microsoft.com/office/drawing/2014/main" id="{6ACEFA6E-4771-76F5-5AB1-EB7D6B8FC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4">
            <a:extLst>
              <a:ext uri="{FF2B5EF4-FFF2-40B4-BE49-F238E27FC236}">
                <a16:creationId xmlns:a16="http://schemas.microsoft.com/office/drawing/2014/main" id="{A7B3DA3C-9F38-3210-E5ED-AF1BE4D14D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Tools/Assets Used</a:t>
            </a:r>
          </a:p>
        </p:txBody>
      </p:sp>
      <p:sp>
        <p:nvSpPr>
          <p:cNvPr id="1320" name="Google Shape;1320;p54">
            <a:extLst>
              <a:ext uri="{FF2B5EF4-FFF2-40B4-BE49-F238E27FC236}">
                <a16:creationId xmlns:a16="http://schemas.microsoft.com/office/drawing/2014/main" id="{2223CCFD-E286-80B2-9672-C7707569124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39021" y="2201432"/>
            <a:ext cx="18990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Piskel</a:t>
            </a:r>
            <a:endParaRPr/>
          </a:p>
        </p:txBody>
      </p:sp>
      <p:sp>
        <p:nvSpPr>
          <p:cNvPr id="1323" name="Google Shape;1323;p54">
            <a:extLst>
              <a:ext uri="{FF2B5EF4-FFF2-40B4-BE49-F238E27FC236}">
                <a16:creationId xmlns:a16="http://schemas.microsoft.com/office/drawing/2014/main" id="{494FDE1E-4F33-DA6E-BB98-2BFF4AC9FC6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39021" y="2572531"/>
            <a:ext cx="18990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Website For Pixel Art/Animation creation</a:t>
            </a:r>
            <a:endParaRPr lang="en-US"/>
          </a:p>
        </p:txBody>
      </p:sp>
      <p:grpSp>
        <p:nvGrpSpPr>
          <p:cNvPr id="1338" name="Google Shape;1338;p54">
            <a:extLst>
              <a:ext uri="{FF2B5EF4-FFF2-40B4-BE49-F238E27FC236}">
                <a16:creationId xmlns:a16="http://schemas.microsoft.com/office/drawing/2014/main" id="{713D6AD6-10E4-2CA4-781F-1CFB40DAAB20}"/>
              </a:ext>
            </a:extLst>
          </p:cNvPr>
          <p:cNvGrpSpPr/>
          <p:nvPr/>
        </p:nvGrpSpPr>
        <p:grpSpPr>
          <a:xfrm>
            <a:off x="693278" y="1369347"/>
            <a:ext cx="793318" cy="672589"/>
            <a:chOff x="1190625" y="635250"/>
            <a:chExt cx="5219200" cy="4424925"/>
          </a:xfrm>
        </p:grpSpPr>
        <p:sp>
          <p:nvSpPr>
            <p:cNvPr id="1339" name="Google Shape;1339;p54">
              <a:extLst>
                <a:ext uri="{FF2B5EF4-FFF2-40B4-BE49-F238E27FC236}">
                  <a16:creationId xmlns:a16="http://schemas.microsoft.com/office/drawing/2014/main" id="{78663FF6-E083-4D33-DBF0-6BC8E9C632B6}"/>
                </a:ext>
              </a:extLst>
            </p:cNvPr>
            <p:cNvSpPr/>
            <p:nvPr/>
          </p:nvSpPr>
          <p:spPr>
            <a:xfrm>
              <a:off x="4254425" y="635250"/>
              <a:ext cx="2155400" cy="4424925"/>
            </a:xfrm>
            <a:custGeom>
              <a:avLst/>
              <a:gdLst/>
              <a:ahLst/>
              <a:cxnLst/>
              <a:rect l="l" t="t" r="r" b="b"/>
              <a:pathLst>
                <a:path w="86216" h="176997" extrusionOk="0">
                  <a:moveTo>
                    <a:pt x="6786" y="1"/>
                  </a:moveTo>
                  <a:cubicBezTo>
                    <a:pt x="3034" y="1"/>
                    <a:pt x="1" y="3035"/>
                    <a:pt x="1" y="6818"/>
                  </a:cubicBezTo>
                  <a:lnTo>
                    <a:pt x="1" y="170179"/>
                  </a:lnTo>
                  <a:cubicBezTo>
                    <a:pt x="1" y="173963"/>
                    <a:pt x="3034" y="176996"/>
                    <a:pt x="6786" y="176996"/>
                  </a:cubicBezTo>
                  <a:lnTo>
                    <a:pt x="79398" y="176996"/>
                  </a:lnTo>
                  <a:cubicBezTo>
                    <a:pt x="83181" y="176996"/>
                    <a:pt x="86215" y="173963"/>
                    <a:pt x="86215" y="170179"/>
                  </a:cubicBezTo>
                  <a:lnTo>
                    <a:pt x="86215" y="6818"/>
                  </a:lnTo>
                  <a:cubicBezTo>
                    <a:pt x="86215" y="3035"/>
                    <a:pt x="83181" y="1"/>
                    <a:pt x="79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4">
              <a:extLst>
                <a:ext uri="{FF2B5EF4-FFF2-40B4-BE49-F238E27FC236}">
                  <a16:creationId xmlns:a16="http://schemas.microsoft.com/office/drawing/2014/main" id="{54B1D614-FB3F-3BA3-3635-91DFF746EEC6}"/>
                </a:ext>
              </a:extLst>
            </p:cNvPr>
            <p:cNvSpPr/>
            <p:nvPr/>
          </p:nvSpPr>
          <p:spPr>
            <a:xfrm>
              <a:off x="5331700" y="635250"/>
              <a:ext cx="1078125" cy="4424925"/>
            </a:xfrm>
            <a:custGeom>
              <a:avLst/>
              <a:gdLst/>
              <a:ahLst/>
              <a:cxnLst/>
              <a:rect l="l" t="t" r="r" b="b"/>
              <a:pathLst>
                <a:path w="43125" h="176997" extrusionOk="0">
                  <a:moveTo>
                    <a:pt x="1" y="1"/>
                  </a:moveTo>
                  <a:lnTo>
                    <a:pt x="1" y="176996"/>
                  </a:lnTo>
                  <a:lnTo>
                    <a:pt x="36307" y="176996"/>
                  </a:lnTo>
                  <a:cubicBezTo>
                    <a:pt x="40090" y="176996"/>
                    <a:pt x="43124" y="173963"/>
                    <a:pt x="43124" y="170179"/>
                  </a:cubicBezTo>
                  <a:lnTo>
                    <a:pt x="43124" y="6818"/>
                  </a:lnTo>
                  <a:cubicBezTo>
                    <a:pt x="43124" y="3035"/>
                    <a:pt x="40090" y="1"/>
                    <a:pt x="36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4">
              <a:extLst>
                <a:ext uri="{FF2B5EF4-FFF2-40B4-BE49-F238E27FC236}">
                  <a16:creationId xmlns:a16="http://schemas.microsoft.com/office/drawing/2014/main" id="{0BF65B13-532B-F1E5-FCA3-513E0ED98A5B}"/>
                </a:ext>
              </a:extLst>
            </p:cNvPr>
            <p:cNvSpPr/>
            <p:nvPr/>
          </p:nvSpPr>
          <p:spPr>
            <a:xfrm>
              <a:off x="4764925" y="1316200"/>
              <a:ext cx="1134400" cy="340075"/>
            </a:xfrm>
            <a:custGeom>
              <a:avLst/>
              <a:gdLst/>
              <a:ahLst/>
              <a:cxnLst/>
              <a:rect l="l" t="t" r="r" b="b"/>
              <a:pathLst>
                <a:path w="45376" h="13603" extrusionOk="0">
                  <a:moveTo>
                    <a:pt x="6786" y="0"/>
                  </a:moveTo>
                  <a:cubicBezTo>
                    <a:pt x="3035" y="0"/>
                    <a:pt x="1" y="3034"/>
                    <a:pt x="1" y="6785"/>
                  </a:cubicBezTo>
                  <a:cubicBezTo>
                    <a:pt x="1" y="10569"/>
                    <a:pt x="3035" y="13603"/>
                    <a:pt x="6786" y="13603"/>
                  </a:cubicBezTo>
                  <a:lnTo>
                    <a:pt x="38558" y="13603"/>
                  </a:lnTo>
                  <a:cubicBezTo>
                    <a:pt x="42309" y="13603"/>
                    <a:pt x="45375" y="10569"/>
                    <a:pt x="45375" y="6785"/>
                  </a:cubicBezTo>
                  <a:cubicBezTo>
                    <a:pt x="45375" y="3034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4">
              <a:extLst>
                <a:ext uri="{FF2B5EF4-FFF2-40B4-BE49-F238E27FC236}">
                  <a16:creationId xmlns:a16="http://schemas.microsoft.com/office/drawing/2014/main" id="{89347A6D-DAFD-DC89-D49F-36350053117A}"/>
                </a:ext>
              </a:extLst>
            </p:cNvPr>
            <p:cNvSpPr/>
            <p:nvPr/>
          </p:nvSpPr>
          <p:spPr>
            <a:xfrm>
              <a:off x="4764925" y="1997150"/>
              <a:ext cx="1134400" cy="340075"/>
            </a:xfrm>
            <a:custGeom>
              <a:avLst/>
              <a:gdLst/>
              <a:ahLst/>
              <a:cxnLst/>
              <a:rect l="l" t="t" r="r" b="b"/>
              <a:pathLst>
                <a:path w="45376" h="13603" extrusionOk="0">
                  <a:moveTo>
                    <a:pt x="6786" y="0"/>
                  </a:moveTo>
                  <a:cubicBezTo>
                    <a:pt x="3035" y="0"/>
                    <a:pt x="1" y="3034"/>
                    <a:pt x="1" y="6785"/>
                  </a:cubicBezTo>
                  <a:cubicBezTo>
                    <a:pt x="1" y="10536"/>
                    <a:pt x="3035" y="13603"/>
                    <a:pt x="6786" y="13603"/>
                  </a:cubicBezTo>
                  <a:lnTo>
                    <a:pt x="38558" y="13603"/>
                  </a:lnTo>
                  <a:cubicBezTo>
                    <a:pt x="42309" y="13603"/>
                    <a:pt x="45375" y="10536"/>
                    <a:pt x="45375" y="6785"/>
                  </a:cubicBezTo>
                  <a:cubicBezTo>
                    <a:pt x="45375" y="3034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4">
              <a:extLst>
                <a:ext uri="{FF2B5EF4-FFF2-40B4-BE49-F238E27FC236}">
                  <a16:creationId xmlns:a16="http://schemas.microsoft.com/office/drawing/2014/main" id="{5DC86661-65E6-DA2A-4C8F-BCE0E27E14EE}"/>
                </a:ext>
              </a:extLst>
            </p:cNvPr>
            <p:cNvSpPr/>
            <p:nvPr/>
          </p:nvSpPr>
          <p:spPr>
            <a:xfrm>
              <a:off x="4764925" y="2677275"/>
              <a:ext cx="1134400" cy="340900"/>
            </a:xfrm>
            <a:custGeom>
              <a:avLst/>
              <a:gdLst/>
              <a:ahLst/>
              <a:cxnLst/>
              <a:rect l="l" t="t" r="r" b="b"/>
              <a:pathLst>
                <a:path w="45376" h="13636" extrusionOk="0">
                  <a:moveTo>
                    <a:pt x="6786" y="0"/>
                  </a:moveTo>
                  <a:cubicBezTo>
                    <a:pt x="3035" y="0"/>
                    <a:pt x="1" y="3066"/>
                    <a:pt x="1" y="6818"/>
                  </a:cubicBezTo>
                  <a:cubicBezTo>
                    <a:pt x="1" y="10569"/>
                    <a:pt x="3035" y="13635"/>
                    <a:pt x="6786" y="13635"/>
                  </a:cubicBezTo>
                  <a:lnTo>
                    <a:pt x="38558" y="13635"/>
                  </a:lnTo>
                  <a:cubicBezTo>
                    <a:pt x="42309" y="13635"/>
                    <a:pt x="45375" y="10569"/>
                    <a:pt x="45375" y="6818"/>
                  </a:cubicBezTo>
                  <a:cubicBezTo>
                    <a:pt x="45375" y="3066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4">
              <a:extLst>
                <a:ext uri="{FF2B5EF4-FFF2-40B4-BE49-F238E27FC236}">
                  <a16:creationId xmlns:a16="http://schemas.microsoft.com/office/drawing/2014/main" id="{FDFAC4D4-0CF7-A144-F70D-FC88A13A863B}"/>
                </a:ext>
              </a:extLst>
            </p:cNvPr>
            <p:cNvSpPr/>
            <p:nvPr/>
          </p:nvSpPr>
          <p:spPr>
            <a:xfrm>
              <a:off x="5331700" y="2677275"/>
              <a:ext cx="567625" cy="340900"/>
            </a:xfrm>
            <a:custGeom>
              <a:avLst/>
              <a:gdLst/>
              <a:ahLst/>
              <a:cxnLst/>
              <a:rect l="l" t="t" r="r" b="b"/>
              <a:pathLst>
                <a:path w="22705" h="13636" extrusionOk="0">
                  <a:moveTo>
                    <a:pt x="1" y="0"/>
                  </a:moveTo>
                  <a:lnTo>
                    <a:pt x="1" y="13635"/>
                  </a:lnTo>
                  <a:lnTo>
                    <a:pt x="15887" y="13635"/>
                  </a:lnTo>
                  <a:cubicBezTo>
                    <a:pt x="19638" y="13635"/>
                    <a:pt x="22704" y="10569"/>
                    <a:pt x="22704" y="6818"/>
                  </a:cubicBezTo>
                  <a:cubicBezTo>
                    <a:pt x="22704" y="3066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4">
              <a:extLst>
                <a:ext uri="{FF2B5EF4-FFF2-40B4-BE49-F238E27FC236}">
                  <a16:creationId xmlns:a16="http://schemas.microsoft.com/office/drawing/2014/main" id="{9043CE76-BC20-357C-2C3B-8A3D5B54EED1}"/>
                </a:ext>
              </a:extLst>
            </p:cNvPr>
            <p:cNvSpPr/>
            <p:nvPr/>
          </p:nvSpPr>
          <p:spPr>
            <a:xfrm>
              <a:off x="5331700" y="1997150"/>
              <a:ext cx="567625" cy="340075"/>
            </a:xfrm>
            <a:custGeom>
              <a:avLst/>
              <a:gdLst/>
              <a:ahLst/>
              <a:cxnLst/>
              <a:rect l="l" t="t" r="r" b="b"/>
              <a:pathLst>
                <a:path w="22705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5887" y="13603"/>
                  </a:lnTo>
                  <a:cubicBezTo>
                    <a:pt x="19638" y="13603"/>
                    <a:pt x="22704" y="10536"/>
                    <a:pt x="22704" y="6785"/>
                  </a:cubicBezTo>
                  <a:cubicBezTo>
                    <a:pt x="22704" y="3034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4">
              <a:extLst>
                <a:ext uri="{FF2B5EF4-FFF2-40B4-BE49-F238E27FC236}">
                  <a16:creationId xmlns:a16="http://schemas.microsoft.com/office/drawing/2014/main" id="{20EEB174-49F8-AE46-E22E-AAA4E8B9CFDF}"/>
                </a:ext>
              </a:extLst>
            </p:cNvPr>
            <p:cNvSpPr/>
            <p:nvPr/>
          </p:nvSpPr>
          <p:spPr>
            <a:xfrm>
              <a:off x="5331700" y="1316200"/>
              <a:ext cx="567625" cy="340075"/>
            </a:xfrm>
            <a:custGeom>
              <a:avLst/>
              <a:gdLst/>
              <a:ahLst/>
              <a:cxnLst/>
              <a:rect l="l" t="t" r="r" b="b"/>
              <a:pathLst>
                <a:path w="22705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5887" y="13603"/>
                  </a:lnTo>
                  <a:cubicBezTo>
                    <a:pt x="19638" y="13603"/>
                    <a:pt x="22704" y="10569"/>
                    <a:pt x="22704" y="6785"/>
                  </a:cubicBezTo>
                  <a:cubicBezTo>
                    <a:pt x="22704" y="3034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4">
              <a:extLst>
                <a:ext uri="{FF2B5EF4-FFF2-40B4-BE49-F238E27FC236}">
                  <a16:creationId xmlns:a16="http://schemas.microsoft.com/office/drawing/2014/main" id="{82F85199-EC4F-E174-A8CE-B7A804F29176}"/>
                </a:ext>
              </a:extLst>
            </p:cNvPr>
            <p:cNvSpPr/>
            <p:nvPr/>
          </p:nvSpPr>
          <p:spPr>
            <a:xfrm>
              <a:off x="2552500" y="4039150"/>
              <a:ext cx="1021025" cy="1021025"/>
            </a:xfrm>
            <a:custGeom>
              <a:avLst/>
              <a:gdLst/>
              <a:ahLst/>
              <a:cxnLst/>
              <a:rect l="l" t="t" r="r" b="b"/>
              <a:pathLst>
                <a:path w="40841" h="40841" extrusionOk="0">
                  <a:moveTo>
                    <a:pt x="6785" y="0"/>
                  </a:moveTo>
                  <a:cubicBezTo>
                    <a:pt x="3034" y="0"/>
                    <a:pt x="0" y="3034"/>
                    <a:pt x="0" y="6818"/>
                  </a:cubicBezTo>
                  <a:lnTo>
                    <a:pt x="0" y="34023"/>
                  </a:lnTo>
                  <a:cubicBezTo>
                    <a:pt x="0" y="37807"/>
                    <a:pt x="3034" y="40840"/>
                    <a:pt x="6785" y="40840"/>
                  </a:cubicBezTo>
                  <a:lnTo>
                    <a:pt x="34023" y="40840"/>
                  </a:lnTo>
                  <a:cubicBezTo>
                    <a:pt x="37774" y="40840"/>
                    <a:pt x="40840" y="37807"/>
                    <a:pt x="40840" y="34023"/>
                  </a:cubicBezTo>
                  <a:lnTo>
                    <a:pt x="40840" y="6818"/>
                  </a:lnTo>
                  <a:cubicBezTo>
                    <a:pt x="40840" y="3034"/>
                    <a:pt x="37774" y="0"/>
                    <a:pt x="34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4">
              <a:extLst>
                <a:ext uri="{FF2B5EF4-FFF2-40B4-BE49-F238E27FC236}">
                  <a16:creationId xmlns:a16="http://schemas.microsoft.com/office/drawing/2014/main" id="{59A152B1-54CC-A543-88F1-1833DF16E046}"/>
                </a:ext>
              </a:extLst>
            </p:cNvPr>
            <p:cNvSpPr/>
            <p:nvPr/>
          </p:nvSpPr>
          <p:spPr>
            <a:xfrm>
              <a:off x="3063000" y="4039150"/>
              <a:ext cx="510525" cy="1021025"/>
            </a:xfrm>
            <a:custGeom>
              <a:avLst/>
              <a:gdLst/>
              <a:ahLst/>
              <a:cxnLst/>
              <a:rect l="l" t="t" r="r" b="b"/>
              <a:pathLst>
                <a:path w="20421" h="40841" extrusionOk="0">
                  <a:moveTo>
                    <a:pt x="0" y="0"/>
                  </a:moveTo>
                  <a:lnTo>
                    <a:pt x="0" y="40840"/>
                  </a:lnTo>
                  <a:lnTo>
                    <a:pt x="13603" y="40840"/>
                  </a:lnTo>
                  <a:cubicBezTo>
                    <a:pt x="17354" y="40840"/>
                    <a:pt x="20420" y="37807"/>
                    <a:pt x="20420" y="34023"/>
                  </a:cubicBezTo>
                  <a:lnTo>
                    <a:pt x="20420" y="6818"/>
                  </a:lnTo>
                  <a:cubicBezTo>
                    <a:pt x="20420" y="3034"/>
                    <a:pt x="17354" y="0"/>
                    <a:pt x="13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4">
              <a:extLst>
                <a:ext uri="{FF2B5EF4-FFF2-40B4-BE49-F238E27FC236}">
                  <a16:creationId xmlns:a16="http://schemas.microsoft.com/office/drawing/2014/main" id="{8B41A26B-4782-B09F-742E-3102C8340CC4}"/>
                </a:ext>
              </a:extLst>
            </p:cNvPr>
            <p:cNvSpPr/>
            <p:nvPr/>
          </p:nvSpPr>
          <p:spPr>
            <a:xfrm>
              <a:off x="1190625" y="1316200"/>
              <a:ext cx="3743950" cy="3063025"/>
            </a:xfrm>
            <a:custGeom>
              <a:avLst/>
              <a:gdLst/>
              <a:ahLst/>
              <a:cxnLst/>
              <a:rect l="l" t="t" r="r" b="b"/>
              <a:pathLst>
                <a:path w="149758" h="122521" extrusionOk="0">
                  <a:moveTo>
                    <a:pt x="20420" y="0"/>
                  </a:moveTo>
                  <a:cubicBezTo>
                    <a:pt x="9166" y="0"/>
                    <a:pt x="0" y="9167"/>
                    <a:pt x="0" y="20420"/>
                  </a:cubicBezTo>
                  <a:lnTo>
                    <a:pt x="0" y="102101"/>
                  </a:lnTo>
                  <a:cubicBezTo>
                    <a:pt x="0" y="113354"/>
                    <a:pt x="9166" y="122521"/>
                    <a:pt x="20420" y="122521"/>
                  </a:cubicBezTo>
                  <a:lnTo>
                    <a:pt x="129338" y="122521"/>
                  </a:lnTo>
                  <a:cubicBezTo>
                    <a:pt x="140592" y="122521"/>
                    <a:pt x="149758" y="113354"/>
                    <a:pt x="149758" y="102101"/>
                  </a:cubicBezTo>
                  <a:lnTo>
                    <a:pt x="149758" y="20420"/>
                  </a:lnTo>
                  <a:cubicBezTo>
                    <a:pt x="149758" y="9167"/>
                    <a:pt x="140592" y="0"/>
                    <a:pt x="129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4">
              <a:extLst>
                <a:ext uri="{FF2B5EF4-FFF2-40B4-BE49-F238E27FC236}">
                  <a16:creationId xmlns:a16="http://schemas.microsoft.com/office/drawing/2014/main" id="{BBD39193-37C3-1AED-867C-F1F240E1F022}"/>
                </a:ext>
              </a:extLst>
            </p:cNvPr>
            <p:cNvSpPr/>
            <p:nvPr/>
          </p:nvSpPr>
          <p:spPr>
            <a:xfrm>
              <a:off x="3063000" y="1316200"/>
              <a:ext cx="1871575" cy="3063025"/>
            </a:xfrm>
            <a:custGeom>
              <a:avLst/>
              <a:gdLst/>
              <a:ahLst/>
              <a:cxnLst/>
              <a:rect l="l" t="t" r="r" b="b"/>
              <a:pathLst>
                <a:path w="74863" h="122521" extrusionOk="0">
                  <a:moveTo>
                    <a:pt x="0" y="0"/>
                  </a:moveTo>
                  <a:lnTo>
                    <a:pt x="0" y="122521"/>
                  </a:lnTo>
                  <a:lnTo>
                    <a:pt x="54443" y="122521"/>
                  </a:lnTo>
                  <a:cubicBezTo>
                    <a:pt x="65697" y="122521"/>
                    <a:pt x="74863" y="113354"/>
                    <a:pt x="74863" y="102101"/>
                  </a:cubicBezTo>
                  <a:lnTo>
                    <a:pt x="74863" y="20420"/>
                  </a:lnTo>
                  <a:cubicBezTo>
                    <a:pt x="74863" y="9167"/>
                    <a:pt x="65697" y="0"/>
                    <a:pt x="54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4">
              <a:extLst>
                <a:ext uri="{FF2B5EF4-FFF2-40B4-BE49-F238E27FC236}">
                  <a16:creationId xmlns:a16="http://schemas.microsoft.com/office/drawing/2014/main" id="{A9913FEC-D7E8-3476-D659-860E118A669D}"/>
                </a:ext>
              </a:extLst>
            </p:cNvPr>
            <p:cNvSpPr/>
            <p:nvPr/>
          </p:nvSpPr>
          <p:spPr>
            <a:xfrm>
              <a:off x="2211625" y="4720075"/>
              <a:ext cx="1701950" cy="340100"/>
            </a:xfrm>
            <a:custGeom>
              <a:avLst/>
              <a:gdLst/>
              <a:ahLst/>
              <a:cxnLst/>
              <a:rect l="l" t="t" r="r" b="b"/>
              <a:pathLst>
                <a:path w="68078" h="13604" extrusionOk="0">
                  <a:moveTo>
                    <a:pt x="6818" y="1"/>
                  </a:moveTo>
                  <a:cubicBezTo>
                    <a:pt x="3066" y="1"/>
                    <a:pt x="0" y="3034"/>
                    <a:pt x="0" y="6786"/>
                  </a:cubicBezTo>
                  <a:cubicBezTo>
                    <a:pt x="0" y="10570"/>
                    <a:pt x="3066" y="13603"/>
                    <a:pt x="6818" y="13603"/>
                  </a:cubicBezTo>
                  <a:lnTo>
                    <a:pt x="61260" y="13603"/>
                  </a:lnTo>
                  <a:cubicBezTo>
                    <a:pt x="65044" y="13603"/>
                    <a:pt x="68078" y="10570"/>
                    <a:pt x="68078" y="6786"/>
                  </a:cubicBezTo>
                  <a:cubicBezTo>
                    <a:pt x="68078" y="3034"/>
                    <a:pt x="65044" y="1"/>
                    <a:pt x="61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4">
              <a:extLst>
                <a:ext uri="{FF2B5EF4-FFF2-40B4-BE49-F238E27FC236}">
                  <a16:creationId xmlns:a16="http://schemas.microsoft.com/office/drawing/2014/main" id="{F64980CA-76E8-F4B6-0CDC-282FAD8AB538}"/>
                </a:ext>
              </a:extLst>
            </p:cNvPr>
            <p:cNvSpPr/>
            <p:nvPr/>
          </p:nvSpPr>
          <p:spPr>
            <a:xfrm>
              <a:off x="5388800" y="3358200"/>
              <a:ext cx="340075" cy="340100"/>
            </a:xfrm>
            <a:custGeom>
              <a:avLst/>
              <a:gdLst/>
              <a:ahLst/>
              <a:cxnLst/>
              <a:rect l="l" t="t" r="r" b="b"/>
              <a:pathLst>
                <a:path w="13603" h="13604" extrusionOk="0">
                  <a:moveTo>
                    <a:pt x="6818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69"/>
                    <a:pt x="3034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4">
              <a:extLst>
                <a:ext uri="{FF2B5EF4-FFF2-40B4-BE49-F238E27FC236}">
                  <a16:creationId xmlns:a16="http://schemas.microsoft.com/office/drawing/2014/main" id="{57AFA52D-D45F-10CE-A76E-5DD6B10FDAC7}"/>
                </a:ext>
              </a:extLst>
            </p:cNvPr>
            <p:cNvSpPr/>
            <p:nvPr/>
          </p:nvSpPr>
          <p:spPr>
            <a:xfrm>
              <a:off x="5388800" y="4039150"/>
              <a:ext cx="340075" cy="340075"/>
            </a:xfrm>
            <a:custGeom>
              <a:avLst/>
              <a:gdLst/>
              <a:ahLst/>
              <a:cxnLst/>
              <a:rect l="l" t="t" r="r" b="b"/>
              <a:pathLst>
                <a:path w="13603" h="13603" extrusionOk="0">
                  <a:moveTo>
                    <a:pt x="6818" y="0"/>
                  </a:moveTo>
                  <a:cubicBezTo>
                    <a:pt x="3034" y="0"/>
                    <a:pt x="0" y="3034"/>
                    <a:pt x="0" y="6818"/>
                  </a:cubicBezTo>
                  <a:cubicBezTo>
                    <a:pt x="0" y="10569"/>
                    <a:pt x="3034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4">
              <a:extLst>
                <a:ext uri="{FF2B5EF4-FFF2-40B4-BE49-F238E27FC236}">
                  <a16:creationId xmlns:a16="http://schemas.microsoft.com/office/drawing/2014/main" id="{6DABCED1-34FF-7296-F503-2EDFF7D20E76}"/>
                </a:ext>
              </a:extLst>
            </p:cNvPr>
            <p:cNvSpPr/>
            <p:nvPr/>
          </p:nvSpPr>
          <p:spPr>
            <a:xfrm>
              <a:off x="3063000" y="4720075"/>
              <a:ext cx="850575" cy="340100"/>
            </a:xfrm>
            <a:custGeom>
              <a:avLst/>
              <a:gdLst/>
              <a:ahLst/>
              <a:cxnLst/>
              <a:rect l="l" t="t" r="r" b="b"/>
              <a:pathLst>
                <a:path w="34023" h="13604" extrusionOk="0">
                  <a:moveTo>
                    <a:pt x="0" y="1"/>
                  </a:moveTo>
                  <a:lnTo>
                    <a:pt x="0" y="13603"/>
                  </a:lnTo>
                  <a:lnTo>
                    <a:pt x="27205" y="13603"/>
                  </a:lnTo>
                  <a:cubicBezTo>
                    <a:pt x="30989" y="13603"/>
                    <a:pt x="34023" y="10570"/>
                    <a:pt x="34023" y="6786"/>
                  </a:cubicBezTo>
                  <a:cubicBezTo>
                    <a:pt x="34023" y="3034"/>
                    <a:pt x="30989" y="1"/>
                    <a:pt x="27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4">
              <a:extLst>
                <a:ext uri="{FF2B5EF4-FFF2-40B4-BE49-F238E27FC236}">
                  <a16:creationId xmlns:a16="http://schemas.microsoft.com/office/drawing/2014/main" id="{16FDFEF4-1B36-B09B-F178-8874331F4BCF}"/>
                </a:ext>
              </a:extLst>
            </p:cNvPr>
            <p:cNvSpPr/>
            <p:nvPr/>
          </p:nvSpPr>
          <p:spPr>
            <a:xfrm>
              <a:off x="1530675" y="1656250"/>
              <a:ext cx="3063850" cy="2382925"/>
            </a:xfrm>
            <a:custGeom>
              <a:avLst/>
              <a:gdLst/>
              <a:ahLst/>
              <a:cxnLst/>
              <a:rect l="l" t="t" r="r" b="b"/>
              <a:pathLst>
                <a:path w="122554" h="95317" extrusionOk="0">
                  <a:moveTo>
                    <a:pt x="6818" y="1"/>
                  </a:moveTo>
                  <a:cubicBezTo>
                    <a:pt x="3067" y="1"/>
                    <a:pt x="0" y="3067"/>
                    <a:pt x="0" y="6818"/>
                  </a:cubicBezTo>
                  <a:lnTo>
                    <a:pt x="0" y="88499"/>
                  </a:lnTo>
                  <a:cubicBezTo>
                    <a:pt x="0" y="92250"/>
                    <a:pt x="3067" y="95316"/>
                    <a:pt x="6818" y="95316"/>
                  </a:cubicBezTo>
                  <a:lnTo>
                    <a:pt x="115736" y="95316"/>
                  </a:lnTo>
                  <a:cubicBezTo>
                    <a:pt x="119487" y="95316"/>
                    <a:pt x="122553" y="92250"/>
                    <a:pt x="122553" y="88499"/>
                  </a:cubicBezTo>
                  <a:lnTo>
                    <a:pt x="122553" y="6818"/>
                  </a:lnTo>
                  <a:cubicBezTo>
                    <a:pt x="122553" y="3067"/>
                    <a:pt x="119487" y="1"/>
                    <a:pt x="115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4">
              <a:extLst>
                <a:ext uri="{FF2B5EF4-FFF2-40B4-BE49-F238E27FC236}">
                  <a16:creationId xmlns:a16="http://schemas.microsoft.com/office/drawing/2014/main" id="{E626B189-3A5A-0241-B8E4-3B4FA747A32E}"/>
                </a:ext>
              </a:extLst>
            </p:cNvPr>
            <p:cNvSpPr/>
            <p:nvPr/>
          </p:nvSpPr>
          <p:spPr>
            <a:xfrm>
              <a:off x="3063000" y="1656250"/>
              <a:ext cx="1531525" cy="2382925"/>
            </a:xfrm>
            <a:custGeom>
              <a:avLst/>
              <a:gdLst/>
              <a:ahLst/>
              <a:cxnLst/>
              <a:rect l="l" t="t" r="r" b="b"/>
              <a:pathLst>
                <a:path w="61261" h="95317" extrusionOk="0">
                  <a:moveTo>
                    <a:pt x="0" y="1"/>
                  </a:moveTo>
                  <a:lnTo>
                    <a:pt x="0" y="95316"/>
                  </a:lnTo>
                  <a:lnTo>
                    <a:pt x="54443" y="95316"/>
                  </a:lnTo>
                  <a:cubicBezTo>
                    <a:pt x="58194" y="95316"/>
                    <a:pt x="61260" y="92250"/>
                    <a:pt x="61260" y="88499"/>
                  </a:cubicBezTo>
                  <a:lnTo>
                    <a:pt x="61260" y="6818"/>
                  </a:lnTo>
                  <a:cubicBezTo>
                    <a:pt x="61260" y="3067"/>
                    <a:pt x="58194" y="1"/>
                    <a:pt x="544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Press Kit – Godot Engine">
            <a:extLst>
              <a:ext uri="{FF2B5EF4-FFF2-40B4-BE49-F238E27FC236}">
                <a16:creationId xmlns:a16="http://schemas.microsoft.com/office/drawing/2014/main" id="{84017EFD-DA74-9F06-1578-48DA9711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570" y="1248809"/>
            <a:ext cx="1457325" cy="1708249"/>
          </a:xfrm>
          <a:prstGeom prst="rect">
            <a:avLst/>
          </a:prstGeom>
        </p:spPr>
      </p:pic>
      <p:sp>
        <p:nvSpPr>
          <p:cNvPr id="5" name="Google Shape;1320;p54">
            <a:extLst>
              <a:ext uri="{FF2B5EF4-FFF2-40B4-BE49-F238E27FC236}">
                <a16:creationId xmlns:a16="http://schemas.microsoft.com/office/drawing/2014/main" id="{A408C24A-13F9-9392-C572-16575A4125B6}"/>
              </a:ext>
            </a:extLst>
          </p:cNvPr>
          <p:cNvSpPr txBox="1">
            <a:spLocks/>
          </p:cNvSpPr>
          <p:nvPr/>
        </p:nvSpPr>
        <p:spPr>
          <a:xfrm>
            <a:off x="4780987" y="2116963"/>
            <a:ext cx="1899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indent="0"/>
            <a:r>
              <a:rPr lang="en-US"/>
              <a:t>GODOT</a:t>
            </a:r>
          </a:p>
        </p:txBody>
      </p:sp>
      <p:sp>
        <p:nvSpPr>
          <p:cNvPr id="7" name="Google Shape;1323;p54">
            <a:extLst>
              <a:ext uri="{FF2B5EF4-FFF2-40B4-BE49-F238E27FC236}">
                <a16:creationId xmlns:a16="http://schemas.microsoft.com/office/drawing/2014/main" id="{D3FBD7A9-511B-0C89-9B1A-6C6F93497E3A}"/>
              </a:ext>
            </a:extLst>
          </p:cNvPr>
          <p:cNvSpPr txBox="1">
            <a:spLocks/>
          </p:cNvSpPr>
          <p:nvPr/>
        </p:nvSpPr>
        <p:spPr>
          <a:xfrm>
            <a:off x="4780987" y="2402562"/>
            <a:ext cx="18990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/>
              <a:t>Open source game engine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C9957F-E088-D468-DC88-B74628BCC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133" y="1616839"/>
            <a:ext cx="1640955" cy="1585544"/>
          </a:xfrm>
          <a:prstGeom prst="rect">
            <a:avLst/>
          </a:prstGeom>
        </p:spPr>
      </p:pic>
      <p:pic>
        <p:nvPicPr>
          <p:cNvPr id="8" name="Graphic 7" descr="itch.io | Logopedia | Fandom">
            <a:extLst>
              <a:ext uri="{FF2B5EF4-FFF2-40B4-BE49-F238E27FC236}">
                <a16:creationId xmlns:a16="http://schemas.microsoft.com/office/drawing/2014/main" id="{94B7132E-7F13-E421-7660-0F05CF752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5402" y="3646059"/>
            <a:ext cx="2743196" cy="704382"/>
          </a:xfrm>
          <a:prstGeom prst="rect">
            <a:avLst/>
          </a:prstGeom>
        </p:spPr>
      </p:pic>
      <p:sp>
        <p:nvSpPr>
          <p:cNvPr id="10" name="Google Shape;1320;p54">
            <a:extLst>
              <a:ext uri="{FF2B5EF4-FFF2-40B4-BE49-F238E27FC236}">
                <a16:creationId xmlns:a16="http://schemas.microsoft.com/office/drawing/2014/main" id="{164CAAC7-B0D1-AD88-522A-015B34FDF102}"/>
              </a:ext>
            </a:extLst>
          </p:cNvPr>
          <p:cNvSpPr txBox="1">
            <a:spLocks/>
          </p:cNvSpPr>
          <p:nvPr/>
        </p:nvSpPr>
        <p:spPr>
          <a:xfrm>
            <a:off x="2379421" y="3712832"/>
            <a:ext cx="1899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indent="0"/>
            <a:r>
              <a:rPr lang="en-US"/>
              <a:t>Itch.io</a:t>
            </a:r>
          </a:p>
        </p:txBody>
      </p:sp>
      <p:sp>
        <p:nvSpPr>
          <p:cNvPr id="12" name="Google Shape;1323;p54">
            <a:extLst>
              <a:ext uri="{FF2B5EF4-FFF2-40B4-BE49-F238E27FC236}">
                <a16:creationId xmlns:a16="http://schemas.microsoft.com/office/drawing/2014/main" id="{2FA7F4F1-DCCB-FEB6-9C51-02FD3523B2D8}"/>
              </a:ext>
            </a:extLst>
          </p:cNvPr>
          <p:cNvSpPr txBox="1">
            <a:spLocks/>
          </p:cNvSpPr>
          <p:nvPr/>
        </p:nvSpPr>
        <p:spPr>
          <a:xfrm>
            <a:off x="2379421" y="4070431"/>
            <a:ext cx="18990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"/>
              <a:t>Assets for UI, Effects, and Map tiles</a:t>
            </a:r>
          </a:p>
        </p:txBody>
      </p:sp>
    </p:spTree>
    <p:extLst>
      <p:ext uri="{BB962C8B-B14F-4D97-AF65-F5344CB8AC3E}">
        <p14:creationId xmlns:p14="http://schemas.microsoft.com/office/powerpoint/2010/main" val="2654903883"/>
      </p:ext>
    </p:extLst>
  </p:cSld>
  <p:clrMapOvr>
    <a:masterClrMapping/>
  </p:clrMapOvr>
  <p:transition spd="slow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  <a:effectLst/>
      </p:bgPr>
    </p:bg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59"/>
          <p:cNvSpPr txBox="1">
            <a:spLocks noGrp="1"/>
          </p:cNvSpPr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Thank You!!!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7CB5A-F400-5AB9-A1F7-0942391E4AA9}"/>
              </a:ext>
            </a:extLst>
          </p:cNvPr>
          <p:cNvSpPr txBox="1"/>
          <p:nvPr/>
        </p:nvSpPr>
        <p:spPr>
          <a:xfrm>
            <a:off x="1873897" y="3693367"/>
            <a:ext cx="40432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F400E-36A0-39CE-9B4F-4214BCACEDFB}"/>
              </a:ext>
            </a:extLst>
          </p:cNvPr>
          <p:cNvSpPr txBox="1"/>
          <p:nvPr/>
        </p:nvSpPr>
        <p:spPr>
          <a:xfrm>
            <a:off x="1872416" y="3461826"/>
            <a:ext cx="37089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Rockwell"/>
              </a:rPr>
              <a:t>Any </a:t>
            </a:r>
            <a:r>
              <a:rPr lang="en-US" sz="2000">
                <a:solidFill>
                  <a:schemeClr val="bg1"/>
                </a:solidFill>
                <a:latin typeface="Rockwell"/>
              </a:rPr>
              <a:t>questions</a:t>
            </a:r>
            <a:r>
              <a:rPr lang="en-US" sz="2400">
                <a:solidFill>
                  <a:schemeClr val="bg1"/>
                </a:solidFill>
                <a:latin typeface="Rockwell"/>
              </a:rPr>
              <a:t>?</a:t>
            </a:r>
          </a:p>
        </p:txBody>
      </p:sp>
    </p:spTree>
  </p:cSld>
  <p:clrMapOvr>
    <a:masterClrMapping/>
  </p:clrMapOvr>
  <p:transition spd="slow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7"/>
          <p:cNvSpPr txBox="1">
            <a:spLocks noGrp="1"/>
          </p:cNvSpPr>
          <p:nvPr>
            <p:ph type="title"/>
          </p:nvPr>
        </p:nvSpPr>
        <p:spPr>
          <a:xfrm>
            <a:off x="1766397" y="963146"/>
            <a:ext cx="55179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00" name="Google Shape;1000;p37"/>
          <p:cNvSpPr txBox="1">
            <a:spLocks noGrp="1"/>
          </p:cNvSpPr>
          <p:nvPr>
            <p:ph type="subTitle" idx="1"/>
          </p:nvPr>
        </p:nvSpPr>
        <p:spPr>
          <a:xfrm>
            <a:off x="2108547" y="1692084"/>
            <a:ext cx="48336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Traditional Turn-Based 2D pixel RPG adventures can be boring and feel passive.</a:t>
            </a:r>
          </a:p>
          <a:p>
            <a:pPr marL="0" indent="0"/>
            <a:endParaRPr lang="en"/>
          </a:p>
          <a:p>
            <a:pPr marL="0" indent="0"/>
            <a:r>
              <a:rPr lang="en" dirty="0"/>
              <a:t>More dynamic, Real-time combat systems offer skill-growth opportunities.</a:t>
            </a:r>
          </a:p>
          <a:p>
            <a:pPr marL="0" indent="0"/>
            <a:endParaRPr lang="en"/>
          </a:p>
          <a:p>
            <a:pPr marL="0" indent="0"/>
            <a:r>
              <a:rPr lang="en" dirty="0" err="1"/>
              <a:t>SoulMancer</a:t>
            </a:r>
            <a:r>
              <a:rPr lang="en" dirty="0"/>
              <a:t> is a hybrid RPG/Fighting Game where you travel through lands and fight enemies.</a:t>
            </a:r>
          </a:p>
          <a:p>
            <a:pPr marL="0" indent="0"/>
            <a:endParaRPr lang="en"/>
          </a:p>
        </p:txBody>
      </p:sp>
    </p:spTree>
  </p:cSld>
  <p:clrMapOvr>
    <a:masterClrMapping/>
  </p:clrMapOvr>
  <p:transition spd="slow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40503AF-BE7A-0A80-1038-5E82E27F9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5" y="1286447"/>
            <a:ext cx="7709100" cy="333300"/>
          </a:xfrm>
        </p:spPr>
        <p:txBody>
          <a:bodyPr/>
          <a:lstStyle/>
          <a:p>
            <a:r>
              <a:rPr lang="en-US"/>
              <a:t>CAPTURE SOULS TO FIGHT!</a:t>
            </a:r>
          </a:p>
        </p:txBody>
      </p:sp>
      <p:sp>
        <p:nvSpPr>
          <p:cNvPr id="20" name="Google Shape;1000;p37">
            <a:extLst>
              <a:ext uri="{FF2B5EF4-FFF2-40B4-BE49-F238E27FC236}">
                <a16:creationId xmlns:a16="http://schemas.microsoft.com/office/drawing/2014/main" id="{B78C129D-016F-25D5-0FCC-4FA111086B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08547" y="1692084"/>
            <a:ext cx="48336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300">
                <a:solidFill>
                  <a:schemeClr val="bg1"/>
                </a:solidFill>
              </a:rPr>
              <a:t>Set in a vibrant, pixel art world where slimes, knights, and demons exist, you play as the titular </a:t>
            </a:r>
            <a:r>
              <a:rPr lang="en" sz="1300" i="1">
                <a:solidFill>
                  <a:schemeClr val="bg1"/>
                </a:solidFill>
              </a:rPr>
              <a:t>Soul </a:t>
            </a:r>
            <a:r>
              <a:rPr lang="en" sz="1300" i="1" err="1">
                <a:solidFill>
                  <a:schemeClr val="bg1"/>
                </a:solidFill>
              </a:rPr>
              <a:t>Mancer</a:t>
            </a:r>
            <a:r>
              <a:rPr lang="en" sz="1300">
                <a:solidFill>
                  <a:schemeClr val="bg1"/>
                </a:solidFill>
              </a:rPr>
              <a:t>—the soul of a lost wizard capable of capturing and utilizing the souls of defeated enemies.</a:t>
            </a:r>
            <a:endParaRPr lang="en-US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08869"/>
      </p:ext>
    </p:extLst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62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Roles</a:t>
            </a:r>
          </a:p>
        </p:txBody>
      </p:sp>
      <p:sp>
        <p:nvSpPr>
          <p:cNvPr id="1577" name="Google Shape;1577;p62"/>
          <p:cNvSpPr txBox="1"/>
          <p:nvPr/>
        </p:nvSpPr>
        <p:spPr>
          <a:xfrm>
            <a:off x="2395251" y="1336861"/>
            <a:ext cx="2091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Liberty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78" name="Google Shape;1578;p62"/>
          <p:cNvSpPr txBox="1"/>
          <p:nvPr/>
        </p:nvSpPr>
        <p:spPr>
          <a:xfrm>
            <a:off x="2395251" y="1702591"/>
            <a:ext cx="21603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BG Music and Sound Effects</a:t>
            </a:r>
            <a:endParaRPr lang="en">
              <a:solidFill>
                <a:srgbClr val="FFFFFF"/>
              </a:solidFill>
              <a:latin typeface="Maven Pro"/>
              <a:ea typeface="Maven Pro"/>
              <a:cs typeface="Maven Pro"/>
            </a:endParaRPr>
          </a:p>
        </p:txBody>
      </p:sp>
      <p:sp>
        <p:nvSpPr>
          <p:cNvPr id="1579" name="Google Shape;1579;p62"/>
          <p:cNvSpPr txBox="1"/>
          <p:nvPr/>
        </p:nvSpPr>
        <p:spPr>
          <a:xfrm>
            <a:off x="3902501" y="2467149"/>
            <a:ext cx="2091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sym typeface="Press Start 2P"/>
              </a:rPr>
              <a:t>Joel</a:t>
            </a:r>
            <a:endParaRPr lang="en-US"/>
          </a:p>
        </p:txBody>
      </p:sp>
      <p:sp>
        <p:nvSpPr>
          <p:cNvPr id="1580" name="Google Shape;1580;p62"/>
          <p:cNvSpPr txBox="1"/>
          <p:nvPr/>
        </p:nvSpPr>
        <p:spPr>
          <a:xfrm>
            <a:off x="3902501" y="2832870"/>
            <a:ext cx="21603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Maven Pro"/>
              </a:rPr>
              <a:t>Level Design and Scripting</a:t>
            </a:r>
          </a:p>
        </p:txBody>
      </p:sp>
      <p:sp>
        <p:nvSpPr>
          <p:cNvPr id="1581" name="Google Shape;1581;p62"/>
          <p:cNvSpPr txBox="1"/>
          <p:nvPr/>
        </p:nvSpPr>
        <p:spPr>
          <a:xfrm>
            <a:off x="5409751" y="3611237"/>
            <a:ext cx="2091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Karon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82" name="Google Shape;1582;p62"/>
          <p:cNvSpPr txBox="1"/>
          <p:nvPr/>
        </p:nvSpPr>
        <p:spPr>
          <a:xfrm>
            <a:off x="5409751" y="3976950"/>
            <a:ext cx="21603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Gameplay, Character Art/Animation, UI</a:t>
            </a:r>
            <a:endParaRPr lang="en">
              <a:solidFill>
                <a:srgbClr val="FFFFFF"/>
              </a:solidFill>
              <a:latin typeface="Maven Pro"/>
              <a:ea typeface="Maven Pro"/>
              <a:cs typeface="Maven Pro"/>
            </a:endParaRPr>
          </a:p>
        </p:txBody>
      </p:sp>
      <p:grpSp>
        <p:nvGrpSpPr>
          <p:cNvPr id="1583" name="Google Shape;1583;p62"/>
          <p:cNvGrpSpPr/>
          <p:nvPr/>
        </p:nvGrpSpPr>
        <p:grpSpPr>
          <a:xfrm>
            <a:off x="1573949" y="1336847"/>
            <a:ext cx="687136" cy="702504"/>
            <a:chOff x="1247700" y="238125"/>
            <a:chExt cx="5105025" cy="5219200"/>
          </a:xfrm>
        </p:grpSpPr>
        <p:sp>
          <p:nvSpPr>
            <p:cNvPr id="1584" name="Google Shape;1584;p62"/>
            <p:cNvSpPr/>
            <p:nvPr/>
          </p:nvSpPr>
          <p:spPr>
            <a:xfrm>
              <a:off x="2949650" y="1372475"/>
              <a:ext cx="1701150" cy="1701950"/>
            </a:xfrm>
            <a:custGeom>
              <a:avLst/>
              <a:gdLst/>
              <a:ahLst/>
              <a:cxnLst/>
              <a:rect l="l" t="t" r="r" b="b"/>
              <a:pathLst>
                <a:path w="68046" h="68078" extrusionOk="0">
                  <a:moveTo>
                    <a:pt x="0" y="0"/>
                  </a:moveTo>
                  <a:lnTo>
                    <a:pt x="0" y="68078"/>
                  </a:lnTo>
                  <a:lnTo>
                    <a:pt x="68045" y="68078"/>
                  </a:lnTo>
                  <a:lnTo>
                    <a:pt x="680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2"/>
            <p:cNvSpPr/>
            <p:nvPr/>
          </p:nvSpPr>
          <p:spPr>
            <a:xfrm>
              <a:off x="3800200" y="1372475"/>
              <a:ext cx="850600" cy="1701950"/>
            </a:xfrm>
            <a:custGeom>
              <a:avLst/>
              <a:gdLst/>
              <a:ahLst/>
              <a:cxnLst/>
              <a:rect l="l" t="t" r="r" b="b"/>
              <a:pathLst>
                <a:path w="34024" h="68078" extrusionOk="0">
                  <a:moveTo>
                    <a:pt x="1" y="0"/>
                  </a:moveTo>
                  <a:lnTo>
                    <a:pt x="1" y="68078"/>
                  </a:lnTo>
                  <a:lnTo>
                    <a:pt x="34023" y="68078"/>
                  </a:lnTo>
                  <a:lnTo>
                    <a:pt x="340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2"/>
            <p:cNvSpPr/>
            <p:nvPr/>
          </p:nvSpPr>
          <p:spPr>
            <a:xfrm>
              <a:off x="1247700" y="2053400"/>
              <a:ext cx="5105025" cy="3403925"/>
            </a:xfrm>
            <a:custGeom>
              <a:avLst/>
              <a:gdLst/>
              <a:ahLst/>
              <a:cxnLst/>
              <a:rect l="l" t="t" r="r" b="b"/>
              <a:pathLst>
                <a:path w="204201" h="136157" extrusionOk="0">
                  <a:moveTo>
                    <a:pt x="6785" y="1"/>
                  </a:moveTo>
                  <a:cubicBezTo>
                    <a:pt x="3034" y="1"/>
                    <a:pt x="0" y="3067"/>
                    <a:pt x="0" y="6818"/>
                  </a:cubicBezTo>
                  <a:lnTo>
                    <a:pt x="0" y="129339"/>
                  </a:lnTo>
                  <a:cubicBezTo>
                    <a:pt x="0" y="133122"/>
                    <a:pt x="3034" y="136156"/>
                    <a:pt x="6785" y="136156"/>
                  </a:cubicBezTo>
                  <a:lnTo>
                    <a:pt x="197416" y="136156"/>
                  </a:lnTo>
                  <a:cubicBezTo>
                    <a:pt x="201167" y="136156"/>
                    <a:pt x="204201" y="133122"/>
                    <a:pt x="204201" y="129339"/>
                  </a:cubicBezTo>
                  <a:lnTo>
                    <a:pt x="204201" y="6818"/>
                  </a:lnTo>
                  <a:cubicBezTo>
                    <a:pt x="204201" y="3067"/>
                    <a:pt x="201167" y="1"/>
                    <a:pt x="197416" y="1"/>
                  </a:cubicBezTo>
                  <a:lnTo>
                    <a:pt x="170178" y="1"/>
                  </a:lnTo>
                  <a:cubicBezTo>
                    <a:pt x="166427" y="1"/>
                    <a:pt x="163361" y="3067"/>
                    <a:pt x="163361" y="6818"/>
                  </a:cubicBezTo>
                  <a:lnTo>
                    <a:pt x="163361" y="27238"/>
                  </a:lnTo>
                  <a:lnTo>
                    <a:pt x="149758" y="27238"/>
                  </a:lnTo>
                  <a:lnTo>
                    <a:pt x="149758" y="6818"/>
                  </a:lnTo>
                  <a:cubicBezTo>
                    <a:pt x="149758" y="3067"/>
                    <a:pt x="146692" y="1"/>
                    <a:pt x="142941" y="1"/>
                  </a:cubicBezTo>
                  <a:lnTo>
                    <a:pt x="115703" y="1"/>
                  </a:lnTo>
                  <a:cubicBezTo>
                    <a:pt x="111952" y="1"/>
                    <a:pt x="108918" y="3067"/>
                    <a:pt x="108918" y="6818"/>
                  </a:cubicBezTo>
                  <a:lnTo>
                    <a:pt x="108918" y="27238"/>
                  </a:lnTo>
                  <a:lnTo>
                    <a:pt x="95283" y="27238"/>
                  </a:lnTo>
                  <a:lnTo>
                    <a:pt x="95283" y="6818"/>
                  </a:lnTo>
                  <a:cubicBezTo>
                    <a:pt x="95283" y="3067"/>
                    <a:pt x="92249" y="1"/>
                    <a:pt x="88498" y="1"/>
                  </a:cubicBezTo>
                  <a:lnTo>
                    <a:pt x="61260" y="1"/>
                  </a:lnTo>
                  <a:cubicBezTo>
                    <a:pt x="57509" y="1"/>
                    <a:pt x="54443" y="3067"/>
                    <a:pt x="54443" y="6818"/>
                  </a:cubicBezTo>
                  <a:lnTo>
                    <a:pt x="54443" y="27238"/>
                  </a:lnTo>
                  <a:lnTo>
                    <a:pt x="40840" y="27238"/>
                  </a:lnTo>
                  <a:lnTo>
                    <a:pt x="40840" y="6818"/>
                  </a:lnTo>
                  <a:cubicBezTo>
                    <a:pt x="40840" y="3067"/>
                    <a:pt x="37774" y="1"/>
                    <a:pt x="3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2"/>
            <p:cNvSpPr/>
            <p:nvPr/>
          </p:nvSpPr>
          <p:spPr>
            <a:xfrm>
              <a:off x="3800200" y="2053400"/>
              <a:ext cx="2552525" cy="3403925"/>
            </a:xfrm>
            <a:custGeom>
              <a:avLst/>
              <a:gdLst/>
              <a:ahLst/>
              <a:cxnLst/>
              <a:rect l="l" t="t" r="r" b="b"/>
              <a:pathLst>
                <a:path w="102101" h="136157" extrusionOk="0">
                  <a:moveTo>
                    <a:pt x="13603" y="1"/>
                  </a:moveTo>
                  <a:cubicBezTo>
                    <a:pt x="9852" y="1"/>
                    <a:pt x="6818" y="3067"/>
                    <a:pt x="6818" y="6818"/>
                  </a:cubicBezTo>
                  <a:lnTo>
                    <a:pt x="6818" y="27238"/>
                  </a:lnTo>
                  <a:lnTo>
                    <a:pt x="1" y="27238"/>
                  </a:lnTo>
                  <a:lnTo>
                    <a:pt x="1" y="136156"/>
                  </a:lnTo>
                  <a:lnTo>
                    <a:pt x="95316" y="136156"/>
                  </a:lnTo>
                  <a:cubicBezTo>
                    <a:pt x="99067" y="136156"/>
                    <a:pt x="102101" y="133122"/>
                    <a:pt x="102101" y="129339"/>
                  </a:cubicBezTo>
                  <a:lnTo>
                    <a:pt x="102101" y="6818"/>
                  </a:lnTo>
                  <a:cubicBezTo>
                    <a:pt x="102101" y="3067"/>
                    <a:pt x="99067" y="1"/>
                    <a:pt x="95316" y="1"/>
                  </a:cubicBezTo>
                  <a:lnTo>
                    <a:pt x="68078" y="1"/>
                  </a:lnTo>
                  <a:cubicBezTo>
                    <a:pt x="64327" y="1"/>
                    <a:pt x="61261" y="3067"/>
                    <a:pt x="61261" y="6818"/>
                  </a:cubicBezTo>
                  <a:lnTo>
                    <a:pt x="61261" y="27238"/>
                  </a:lnTo>
                  <a:lnTo>
                    <a:pt x="47658" y="27238"/>
                  </a:lnTo>
                  <a:lnTo>
                    <a:pt x="47658" y="6818"/>
                  </a:lnTo>
                  <a:cubicBezTo>
                    <a:pt x="47658" y="3067"/>
                    <a:pt x="44592" y="1"/>
                    <a:pt x="408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2"/>
            <p:cNvSpPr/>
            <p:nvPr/>
          </p:nvSpPr>
          <p:spPr>
            <a:xfrm>
              <a:off x="2595725" y="238325"/>
              <a:ext cx="2409000" cy="1361700"/>
            </a:xfrm>
            <a:custGeom>
              <a:avLst/>
              <a:gdLst/>
              <a:ahLst/>
              <a:cxnLst/>
              <a:rect l="l" t="t" r="r" b="b"/>
              <a:pathLst>
                <a:path w="96360" h="54468" extrusionOk="0">
                  <a:moveTo>
                    <a:pt x="48180" y="0"/>
                  </a:moveTo>
                  <a:cubicBezTo>
                    <a:pt x="46434" y="0"/>
                    <a:pt x="44689" y="661"/>
                    <a:pt x="43352" y="1982"/>
                  </a:cubicBezTo>
                  <a:lnTo>
                    <a:pt x="2512" y="42822"/>
                  </a:lnTo>
                  <a:cubicBezTo>
                    <a:pt x="587" y="44779"/>
                    <a:pt x="0" y="47715"/>
                    <a:pt x="1044" y="50259"/>
                  </a:cubicBezTo>
                  <a:cubicBezTo>
                    <a:pt x="2088" y="52804"/>
                    <a:pt x="4567" y="54467"/>
                    <a:pt x="7339" y="54467"/>
                  </a:cubicBezTo>
                  <a:lnTo>
                    <a:pt x="89020" y="54467"/>
                  </a:lnTo>
                  <a:cubicBezTo>
                    <a:pt x="91792" y="54467"/>
                    <a:pt x="94271" y="52804"/>
                    <a:pt x="95315" y="50259"/>
                  </a:cubicBezTo>
                  <a:cubicBezTo>
                    <a:pt x="96359" y="47715"/>
                    <a:pt x="95772" y="44779"/>
                    <a:pt x="93847" y="42822"/>
                  </a:cubicBezTo>
                  <a:lnTo>
                    <a:pt x="53007" y="1982"/>
                  </a:lnTo>
                  <a:cubicBezTo>
                    <a:pt x="51670" y="661"/>
                    <a:pt x="49925" y="0"/>
                    <a:pt x="4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2"/>
            <p:cNvSpPr/>
            <p:nvPr/>
          </p:nvSpPr>
          <p:spPr>
            <a:xfrm>
              <a:off x="1927825" y="3415275"/>
              <a:ext cx="1021850" cy="1361100"/>
            </a:xfrm>
            <a:custGeom>
              <a:avLst/>
              <a:gdLst/>
              <a:ahLst/>
              <a:cxnLst/>
              <a:rect l="l" t="t" r="r" b="b"/>
              <a:pathLst>
                <a:path w="40874" h="54444" extrusionOk="0">
                  <a:moveTo>
                    <a:pt x="20420" y="1"/>
                  </a:moveTo>
                  <a:cubicBezTo>
                    <a:pt x="9167" y="1"/>
                    <a:pt x="0" y="9167"/>
                    <a:pt x="0" y="20421"/>
                  </a:cubicBezTo>
                  <a:lnTo>
                    <a:pt x="0" y="47659"/>
                  </a:lnTo>
                  <a:cubicBezTo>
                    <a:pt x="0" y="51410"/>
                    <a:pt x="3067" y="54444"/>
                    <a:pt x="6818" y="54444"/>
                  </a:cubicBezTo>
                  <a:lnTo>
                    <a:pt x="34055" y="54444"/>
                  </a:lnTo>
                  <a:cubicBezTo>
                    <a:pt x="37807" y="54444"/>
                    <a:pt x="40873" y="51410"/>
                    <a:pt x="40873" y="47659"/>
                  </a:cubicBezTo>
                  <a:lnTo>
                    <a:pt x="40873" y="20421"/>
                  </a:lnTo>
                  <a:cubicBezTo>
                    <a:pt x="40873" y="9167"/>
                    <a:pt x="31707" y="1"/>
                    <a:pt x="20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2"/>
            <p:cNvSpPr/>
            <p:nvPr/>
          </p:nvSpPr>
          <p:spPr>
            <a:xfrm>
              <a:off x="4650775" y="3415275"/>
              <a:ext cx="1021825" cy="1361100"/>
            </a:xfrm>
            <a:custGeom>
              <a:avLst/>
              <a:gdLst/>
              <a:ahLst/>
              <a:cxnLst/>
              <a:rect l="l" t="t" r="r" b="b"/>
              <a:pathLst>
                <a:path w="40873" h="54444" extrusionOk="0">
                  <a:moveTo>
                    <a:pt x="20453" y="1"/>
                  </a:moveTo>
                  <a:cubicBezTo>
                    <a:pt x="9166" y="1"/>
                    <a:pt x="0" y="9167"/>
                    <a:pt x="0" y="20421"/>
                  </a:cubicBezTo>
                  <a:lnTo>
                    <a:pt x="0" y="47659"/>
                  </a:lnTo>
                  <a:cubicBezTo>
                    <a:pt x="0" y="51410"/>
                    <a:pt x="3066" y="54444"/>
                    <a:pt x="6818" y="54444"/>
                  </a:cubicBezTo>
                  <a:lnTo>
                    <a:pt x="34055" y="54444"/>
                  </a:lnTo>
                  <a:cubicBezTo>
                    <a:pt x="37807" y="54444"/>
                    <a:pt x="40873" y="51410"/>
                    <a:pt x="40873" y="47659"/>
                  </a:cubicBezTo>
                  <a:lnTo>
                    <a:pt x="40873" y="20421"/>
                  </a:lnTo>
                  <a:cubicBezTo>
                    <a:pt x="40873" y="9167"/>
                    <a:pt x="31707" y="1"/>
                    <a:pt x="20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2"/>
            <p:cNvSpPr/>
            <p:nvPr/>
          </p:nvSpPr>
          <p:spPr>
            <a:xfrm>
              <a:off x="3289700" y="3415275"/>
              <a:ext cx="1021025" cy="2042050"/>
            </a:xfrm>
            <a:custGeom>
              <a:avLst/>
              <a:gdLst/>
              <a:ahLst/>
              <a:cxnLst/>
              <a:rect l="l" t="t" r="r" b="b"/>
              <a:pathLst>
                <a:path w="40841" h="81682" extrusionOk="0">
                  <a:moveTo>
                    <a:pt x="20421" y="1"/>
                  </a:moveTo>
                  <a:cubicBezTo>
                    <a:pt x="9134" y="1"/>
                    <a:pt x="1" y="9135"/>
                    <a:pt x="1" y="20421"/>
                  </a:cubicBezTo>
                  <a:lnTo>
                    <a:pt x="1" y="81681"/>
                  </a:lnTo>
                  <a:lnTo>
                    <a:pt x="40841" y="81681"/>
                  </a:lnTo>
                  <a:lnTo>
                    <a:pt x="40841" y="20421"/>
                  </a:lnTo>
                  <a:cubicBezTo>
                    <a:pt x="40841" y="9135"/>
                    <a:pt x="31707" y="1"/>
                    <a:pt x="20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2"/>
            <p:cNvSpPr/>
            <p:nvPr/>
          </p:nvSpPr>
          <p:spPr>
            <a:xfrm>
              <a:off x="3800200" y="3415275"/>
              <a:ext cx="510525" cy="2042050"/>
            </a:xfrm>
            <a:custGeom>
              <a:avLst/>
              <a:gdLst/>
              <a:ahLst/>
              <a:cxnLst/>
              <a:rect l="l" t="t" r="r" b="b"/>
              <a:pathLst>
                <a:path w="20421" h="81682" extrusionOk="0">
                  <a:moveTo>
                    <a:pt x="1" y="1"/>
                  </a:moveTo>
                  <a:lnTo>
                    <a:pt x="1" y="81681"/>
                  </a:lnTo>
                  <a:lnTo>
                    <a:pt x="20421" y="81681"/>
                  </a:lnTo>
                  <a:lnTo>
                    <a:pt x="20421" y="20421"/>
                  </a:lnTo>
                  <a:cubicBezTo>
                    <a:pt x="20421" y="9135"/>
                    <a:pt x="11287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2"/>
            <p:cNvSpPr/>
            <p:nvPr/>
          </p:nvSpPr>
          <p:spPr>
            <a:xfrm>
              <a:off x="3800200" y="238125"/>
              <a:ext cx="1204525" cy="1361900"/>
            </a:xfrm>
            <a:custGeom>
              <a:avLst/>
              <a:gdLst/>
              <a:ahLst/>
              <a:cxnLst/>
              <a:rect l="l" t="t" r="r" b="b"/>
              <a:pathLst>
                <a:path w="48181" h="54476" extrusionOk="0">
                  <a:moveTo>
                    <a:pt x="1" y="0"/>
                  </a:moveTo>
                  <a:lnTo>
                    <a:pt x="1" y="54475"/>
                  </a:lnTo>
                  <a:lnTo>
                    <a:pt x="40841" y="54475"/>
                  </a:lnTo>
                  <a:cubicBezTo>
                    <a:pt x="43613" y="54475"/>
                    <a:pt x="46092" y="52812"/>
                    <a:pt x="47136" y="50267"/>
                  </a:cubicBezTo>
                  <a:cubicBezTo>
                    <a:pt x="48180" y="47723"/>
                    <a:pt x="47593" y="44787"/>
                    <a:pt x="45668" y="42830"/>
                  </a:cubicBezTo>
                  <a:lnTo>
                    <a:pt x="4828" y="1990"/>
                  </a:lnTo>
                  <a:cubicBezTo>
                    <a:pt x="3491" y="652"/>
                    <a:pt x="1729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4" name="Google Shape;1594;p62"/>
          <p:cNvGrpSpPr/>
          <p:nvPr/>
        </p:nvGrpSpPr>
        <p:grpSpPr>
          <a:xfrm>
            <a:off x="3131845" y="2467144"/>
            <a:ext cx="687126" cy="659735"/>
            <a:chOff x="1140050" y="238100"/>
            <a:chExt cx="5436125" cy="5219425"/>
          </a:xfrm>
        </p:grpSpPr>
        <p:sp>
          <p:nvSpPr>
            <p:cNvPr id="1595" name="Google Shape;1595;p62"/>
            <p:cNvSpPr/>
            <p:nvPr/>
          </p:nvSpPr>
          <p:spPr>
            <a:xfrm>
              <a:off x="1140050" y="4014675"/>
              <a:ext cx="1493200" cy="1442850"/>
            </a:xfrm>
            <a:custGeom>
              <a:avLst/>
              <a:gdLst/>
              <a:ahLst/>
              <a:cxnLst/>
              <a:rect l="l" t="t" r="r" b="b"/>
              <a:pathLst>
                <a:path w="59728" h="57714" extrusionOk="0">
                  <a:moveTo>
                    <a:pt x="20975" y="1"/>
                  </a:moveTo>
                  <a:lnTo>
                    <a:pt x="8058" y="12918"/>
                  </a:lnTo>
                  <a:cubicBezTo>
                    <a:pt x="1" y="20943"/>
                    <a:pt x="1" y="33958"/>
                    <a:pt x="8058" y="41982"/>
                  </a:cubicBezTo>
                  <a:lnTo>
                    <a:pt x="17746" y="51670"/>
                  </a:lnTo>
                  <a:cubicBezTo>
                    <a:pt x="21758" y="55699"/>
                    <a:pt x="27018" y="57713"/>
                    <a:pt x="32278" y="57713"/>
                  </a:cubicBezTo>
                  <a:cubicBezTo>
                    <a:pt x="37538" y="57713"/>
                    <a:pt x="42798" y="55699"/>
                    <a:pt x="46810" y="51670"/>
                  </a:cubicBezTo>
                  <a:lnTo>
                    <a:pt x="59728" y="38753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2"/>
            <p:cNvSpPr/>
            <p:nvPr/>
          </p:nvSpPr>
          <p:spPr>
            <a:xfrm>
              <a:off x="1462175" y="4499075"/>
              <a:ext cx="1171075" cy="958450"/>
            </a:xfrm>
            <a:custGeom>
              <a:avLst/>
              <a:gdLst/>
              <a:ahLst/>
              <a:cxnLst/>
              <a:rect l="l" t="t" r="r" b="b"/>
              <a:pathLst>
                <a:path w="46843" h="38338" extrusionOk="0">
                  <a:moveTo>
                    <a:pt x="27466" y="1"/>
                  </a:moveTo>
                  <a:lnTo>
                    <a:pt x="0" y="27467"/>
                  </a:lnTo>
                  <a:lnTo>
                    <a:pt x="4861" y="32294"/>
                  </a:lnTo>
                  <a:cubicBezTo>
                    <a:pt x="8873" y="36323"/>
                    <a:pt x="14133" y="38337"/>
                    <a:pt x="19393" y="38337"/>
                  </a:cubicBezTo>
                  <a:cubicBezTo>
                    <a:pt x="24653" y="38337"/>
                    <a:pt x="29913" y="36323"/>
                    <a:pt x="33925" y="32294"/>
                  </a:cubicBezTo>
                  <a:lnTo>
                    <a:pt x="46843" y="19377"/>
                  </a:lnTo>
                  <a:lnTo>
                    <a:pt x="27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2"/>
            <p:cNvSpPr/>
            <p:nvPr/>
          </p:nvSpPr>
          <p:spPr>
            <a:xfrm>
              <a:off x="1661975" y="3611000"/>
              <a:ext cx="1374950" cy="1376600"/>
            </a:xfrm>
            <a:custGeom>
              <a:avLst/>
              <a:gdLst/>
              <a:ahLst/>
              <a:cxnLst/>
              <a:rect l="l" t="t" r="r" b="b"/>
              <a:pathLst>
                <a:path w="54998" h="55064" extrusionOk="0">
                  <a:moveTo>
                    <a:pt x="16245" y="1"/>
                  </a:moveTo>
                  <a:lnTo>
                    <a:pt x="98" y="16148"/>
                  </a:lnTo>
                  <a:lnTo>
                    <a:pt x="0" y="22508"/>
                  </a:lnTo>
                  <a:lnTo>
                    <a:pt x="32522" y="55063"/>
                  </a:lnTo>
                  <a:lnTo>
                    <a:pt x="38851" y="54900"/>
                  </a:lnTo>
                  <a:lnTo>
                    <a:pt x="54997" y="38753"/>
                  </a:lnTo>
                  <a:lnTo>
                    <a:pt x="162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2"/>
            <p:cNvSpPr/>
            <p:nvPr/>
          </p:nvSpPr>
          <p:spPr>
            <a:xfrm>
              <a:off x="2068075" y="4095400"/>
              <a:ext cx="968850" cy="892200"/>
            </a:xfrm>
            <a:custGeom>
              <a:avLst/>
              <a:gdLst/>
              <a:ahLst/>
              <a:cxnLst/>
              <a:rect l="l" t="t" r="r" b="b"/>
              <a:pathLst>
                <a:path w="38754" h="35688" extrusionOk="0">
                  <a:moveTo>
                    <a:pt x="19377" y="1"/>
                  </a:moveTo>
                  <a:lnTo>
                    <a:pt x="1" y="19377"/>
                  </a:lnTo>
                  <a:lnTo>
                    <a:pt x="16278" y="35687"/>
                  </a:lnTo>
                  <a:lnTo>
                    <a:pt x="22607" y="35524"/>
                  </a:lnTo>
                  <a:lnTo>
                    <a:pt x="38753" y="19377"/>
                  </a:lnTo>
                  <a:lnTo>
                    <a:pt x="193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2"/>
            <p:cNvSpPr/>
            <p:nvPr/>
          </p:nvSpPr>
          <p:spPr>
            <a:xfrm>
              <a:off x="2547600" y="238100"/>
              <a:ext cx="4028575" cy="3862225"/>
            </a:xfrm>
            <a:custGeom>
              <a:avLst/>
              <a:gdLst/>
              <a:ahLst/>
              <a:cxnLst/>
              <a:rect l="l" t="t" r="r" b="b"/>
              <a:pathLst>
                <a:path w="161143" h="154489" extrusionOk="0">
                  <a:moveTo>
                    <a:pt x="141906" y="1"/>
                  </a:moveTo>
                  <a:cubicBezTo>
                    <a:pt x="122575" y="1"/>
                    <a:pt x="85014" y="12389"/>
                    <a:pt x="83018" y="13571"/>
                  </a:cubicBezTo>
                  <a:cubicBezTo>
                    <a:pt x="81746" y="14354"/>
                    <a:pt x="78288" y="16441"/>
                    <a:pt x="38166" y="66317"/>
                  </a:cubicBezTo>
                  <a:cubicBezTo>
                    <a:pt x="13440" y="97078"/>
                    <a:pt x="3784" y="109571"/>
                    <a:pt x="0" y="115345"/>
                  </a:cubicBezTo>
                  <a:lnTo>
                    <a:pt x="39144" y="154489"/>
                  </a:lnTo>
                  <a:cubicBezTo>
                    <a:pt x="44918" y="150705"/>
                    <a:pt x="57444" y="141017"/>
                    <a:pt x="88172" y="116323"/>
                  </a:cubicBezTo>
                  <a:cubicBezTo>
                    <a:pt x="138048" y="76201"/>
                    <a:pt x="140103" y="72776"/>
                    <a:pt x="140918" y="71471"/>
                  </a:cubicBezTo>
                  <a:cubicBezTo>
                    <a:pt x="142386" y="68992"/>
                    <a:pt x="161143" y="11646"/>
                    <a:pt x="151976" y="2513"/>
                  </a:cubicBezTo>
                  <a:cubicBezTo>
                    <a:pt x="150196" y="726"/>
                    <a:pt x="146585" y="1"/>
                    <a:pt x="14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2"/>
            <p:cNvSpPr/>
            <p:nvPr/>
          </p:nvSpPr>
          <p:spPr>
            <a:xfrm>
              <a:off x="3036900" y="300900"/>
              <a:ext cx="3539275" cy="3799425"/>
            </a:xfrm>
            <a:custGeom>
              <a:avLst/>
              <a:gdLst/>
              <a:ahLst/>
              <a:cxnLst/>
              <a:rect l="l" t="t" r="r" b="b"/>
              <a:pathLst>
                <a:path w="141571" h="151977" extrusionOk="0">
                  <a:moveTo>
                    <a:pt x="132404" y="1"/>
                  </a:moveTo>
                  <a:lnTo>
                    <a:pt x="0" y="132405"/>
                  </a:lnTo>
                  <a:lnTo>
                    <a:pt x="0" y="132405"/>
                  </a:lnTo>
                  <a:lnTo>
                    <a:pt x="19572" y="151977"/>
                  </a:lnTo>
                  <a:cubicBezTo>
                    <a:pt x="25346" y="148193"/>
                    <a:pt x="37872" y="138505"/>
                    <a:pt x="68600" y="113811"/>
                  </a:cubicBezTo>
                  <a:cubicBezTo>
                    <a:pt x="118476" y="73689"/>
                    <a:pt x="120531" y="70264"/>
                    <a:pt x="121346" y="68959"/>
                  </a:cubicBezTo>
                  <a:cubicBezTo>
                    <a:pt x="122814" y="66480"/>
                    <a:pt x="141571" y="9134"/>
                    <a:pt x="132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2"/>
            <p:cNvSpPr/>
            <p:nvPr/>
          </p:nvSpPr>
          <p:spPr>
            <a:xfrm>
              <a:off x="1422225" y="4014675"/>
              <a:ext cx="1211025" cy="1211050"/>
            </a:xfrm>
            <a:custGeom>
              <a:avLst/>
              <a:gdLst/>
              <a:ahLst/>
              <a:cxnLst/>
              <a:rect l="l" t="t" r="r" b="b"/>
              <a:pathLst>
                <a:path w="48441" h="48442" extrusionOk="0">
                  <a:moveTo>
                    <a:pt x="9688" y="1"/>
                  </a:moveTo>
                  <a:lnTo>
                    <a:pt x="0" y="9689"/>
                  </a:lnTo>
                  <a:lnTo>
                    <a:pt x="38752" y="48441"/>
                  </a:lnTo>
                  <a:lnTo>
                    <a:pt x="48441" y="38753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2"/>
            <p:cNvSpPr/>
            <p:nvPr/>
          </p:nvSpPr>
          <p:spPr>
            <a:xfrm>
              <a:off x="1906625" y="4499075"/>
              <a:ext cx="726625" cy="726650"/>
            </a:xfrm>
            <a:custGeom>
              <a:avLst/>
              <a:gdLst/>
              <a:ahLst/>
              <a:cxnLst/>
              <a:rect l="l" t="t" r="r" b="b"/>
              <a:pathLst>
                <a:path w="29065" h="29066" extrusionOk="0">
                  <a:moveTo>
                    <a:pt x="9688" y="1"/>
                  </a:moveTo>
                  <a:lnTo>
                    <a:pt x="0" y="9689"/>
                  </a:lnTo>
                  <a:lnTo>
                    <a:pt x="19376" y="29065"/>
                  </a:lnTo>
                  <a:lnTo>
                    <a:pt x="29065" y="19377"/>
                  </a:lnTo>
                  <a:lnTo>
                    <a:pt x="9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2"/>
            <p:cNvSpPr/>
            <p:nvPr/>
          </p:nvSpPr>
          <p:spPr>
            <a:xfrm>
              <a:off x="1625275" y="2733950"/>
              <a:ext cx="2338875" cy="2238550"/>
            </a:xfrm>
            <a:custGeom>
              <a:avLst/>
              <a:gdLst/>
              <a:ahLst/>
              <a:cxnLst/>
              <a:rect l="l" t="t" r="r" b="b"/>
              <a:pathLst>
                <a:path w="93555" h="89542" extrusionOk="0">
                  <a:moveTo>
                    <a:pt x="22557" y="0"/>
                  </a:moveTo>
                  <a:cubicBezTo>
                    <a:pt x="17297" y="0"/>
                    <a:pt x="12037" y="2006"/>
                    <a:pt x="8025" y="6018"/>
                  </a:cubicBezTo>
                  <a:cubicBezTo>
                    <a:pt x="0" y="14043"/>
                    <a:pt x="0" y="27058"/>
                    <a:pt x="8025" y="35083"/>
                  </a:cubicBezTo>
                  <a:lnTo>
                    <a:pt x="56465" y="83523"/>
                  </a:lnTo>
                  <a:cubicBezTo>
                    <a:pt x="60478" y="87536"/>
                    <a:pt x="65738" y="89542"/>
                    <a:pt x="70998" y="89542"/>
                  </a:cubicBezTo>
                  <a:cubicBezTo>
                    <a:pt x="76257" y="89542"/>
                    <a:pt x="81517" y="87536"/>
                    <a:pt x="85530" y="83523"/>
                  </a:cubicBezTo>
                  <a:cubicBezTo>
                    <a:pt x="93554" y="75499"/>
                    <a:pt x="93554" y="62483"/>
                    <a:pt x="85530" y="54459"/>
                  </a:cubicBezTo>
                  <a:lnTo>
                    <a:pt x="37089" y="6018"/>
                  </a:lnTo>
                  <a:cubicBezTo>
                    <a:pt x="33077" y="2006"/>
                    <a:pt x="27817" y="0"/>
                    <a:pt x="22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2"/>
            <p:cNvSpPr/>
            <p:nvPr/>
          </p:nvSpPr>
          <p:spPr>
            <a:xfrm>
              <a:off x="2430975" y="3490325"/>
              <a:ext cx="1533175" cy="1482175"/>
            </a:xfrm>
            <a:custGeom>
              <a:avLst/>
              <a:gdLst/>
              <a:ahLst/>
              <a:cxnLst/>
              <a:rect l="l" t="t" r="r" b="b"/>
              <a:pathLst>
                <a:path w="61327" h="59287" extrusionOk="0">
                  <a:moveTo>
                    <a:pt x="29065" y="0"/>
                  </a:moveTo>
                  <a:lnTo>
                    <a:pt x="1" y="29064"/>
                  </a:lnTo>
                  <a:lnTo>
                    <a:pt x="24237" y="53268"/>
                  </a:lnTo>
                  <a:cubicBezTo>
                    <a:pt x="28250" y="57281"/>
                    <a:pt x="33510" y="59287"/>
                    <a:pt x="38770" y="59287"/>
                  </a:cubicBezTo>
                  <a:cubicBezTo>
                    <a:pt x="44029" y="59287"/>
                    <a:pt x="49289" y="57281"/>
                    <a:pt x="53302" y="53268"/>
                  </a:cubicBezTo>
                  <a:cubicBezTo>
                    <a:pt x="61326" y="45244"/>
                    <a:pt x="61326" y="32228"/>
                    <a:pt x="53302" y="24204"/>
                  </a:cubicBezTo>
                  <a:lnTo>
                    <a:pt x="29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62"/>
          <p:cNvGrpSpPr/>
          <p:nvPr/>
        </p:nvGrpSpPr>
        <p:grpSpPr>
          <a:xfrm>
            <a:off x="4856150" y="3663097"/>
            <a:ext cx="412283" cy="702504"/>
            <a:chOff x="2268700" y="238125"/>
            <a:chExt cx="3063025" cy="5219200"/>
          </a:xfrm>
        </p:grpSpPr>
        <p:sp>
          <p:nvSpPr>
            <p:cNvPr id="1606" name="Google Shape;1606;p62"/>
            <p:cNvSpPr/>
            <p:nvPr/>
          </p:nvSpPr>
          <p:spPr>
            <a:xfrm>
              <a:off x="2949650" y="238125"/>
              <a:ext cx="1701150" cy="1701950"/>
            </a:xfrm>
            <a:custGeom>
              <a:avLst/>
              <a:gdLst/>
              <a:ahLst/>
              <a:cxnLst/>
              <a:rect l="l" t="t" r="r" b="b"/>
              <a:pathLst>
                <a:path w="68046" h="68078" extrusionOk="0">
                  <a:moveTo>
                    <a:pt x="34023" y="0"/>
                  </a:moveTo>
                  <a:cubicBezTo>
                    <a:pt x="15266" y="0"/>
                    <a:pt x="0" y="15266"/>
                    <a:pt x="0" y="34023"/>
                  </a:cubicBezTo>
                  <a:cubicBezTo>
                    <a:pt x="0" y="52812"/>
                    <a:pt x="15266" y="68078"/>
                    <a:pt x="34023" y="68078"/>
                  </a:cubicBezTo>
                  <a:cubicBezTo>
                    <a:pt x="52779" y="68078"/>
                    <a:pt x="68045" y="52812"/>
                    <a:pt x="68045" y="34023"/>
                  </a:cubicBezTo>
                  <a:cubicBezTo>
                    <a:pt x="68045" y="15266"/>
                    <a:pt x="52779" y="0"/>
                    <a:pt x="34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2"/>
            <p:cNvSpPr/>
            <p:nvPr/>
          </p:nvSpPr>
          <p:spPr>
            <a:xfrm>
              <a:off x="3800200" y="238125"/>
              <a:ext cx="850600" cy="1701950"/>
            </a:xfrm>
            <a:custGeom>
              <a:avLst/>
              <a:gdLst/>
              <a:ahLst/>
              <a:cxnLst/>
              <a:rect l="l" t="t" r="r" b="b"/>
              <a:pathLst>
                <a:path w="34024" h="68078" extrusionOk="0">
                  <a:moveTo>
                    <a:pt x="1" y="0"/>
                  </a:moveTo>
                  <a:lnTo>
                    <a:pt x="1" y="68078"/>
                  </a:lnTo>
                  <a:cubicBezTo>
                    <a:pt x="18757" y="68078"/>
                    <a:pt x="34023" y="52812"/>
                    <a:pt x="34023" y="34023"/>
                  </a:cubicBezTo>
                  <a:cubicBezTo>
                    <a:pt x="34023" y="15266"/>
                    <a:pt x="18757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2"/>
            <p:cNvSpPr/>
            <p:nvPr/>
          </p:nvSpPr>
          <p:spPr>
            <a:xfrm>
              <a:off x="2855050" y="2280125"/>
              <a:ext cx="1876475" cy="1361900"/>
            </a:xfrm>
            <a:custGeom>
              <a:avLst/>
              <a:gdLst/>
              <a:ahLst/>
              <a:cxnLst/>
              <a:rect l="l" t="t" r="r" b="b"/>
              <a:pathLst>
                <a:path w="75059" h="54476" extrusionOk="0">
                  <a:moveTo>
                    <a:pt x="5154" y="0"/>
                  </a:moveTo>
                  <a:cubicBezTo>
                    <a:pt x="4632" y="1044"/>
                    <a:pt x="4306" y="2186"/>
                    <a:pt x="4339" y="3425"/>
                  </a:cubicBezTo>
                  <a:cubicBezTo>
                    <a:pt x="4828" y="15266"/>
                    <a:pt x="4110" y="28086"/>
                    <a:pt x="2316" y="40873"/>
                  </a:cubicBezTo>
                  <a:cubicBezTo>
                    <a:pt x="1696" y="45440"/>
                    <a:pt x="914" y="49974"/>
                    <a:pt x="0" y="54475"/>
                  </a:cubicBezTo>
                  <a:lnTo>
                    <a:pt x="75058" y="54475"/>
                  </a:lnTo>
                  <a:cubicBezTo>
                    <a:pt x="74112" y="49974"/>
                    <a:pt x="73362" y="45440"/>
                    <a:pt x="72710" y="40873"/>
                  </a:cubicBezTo>
                  <a:cubicBezTo>
                    <a:pt x="70948" y="28086"/>
                    <a:pt x="70198" y="15266"/>
                    <a:pt x="70687" y="3425"/>
                  </a:cubicBezTo>
                  <a:cubicBezTo>
                    <a:pt x="70753" y="2186"/>
                    <a:pt x="70459" y="1044"/>
                    <a:pt x="69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2"/>
            <p:cNvSpPr/>
            <p:nvPr/>
          </p:nvSpPr>
          <p:spPr>
            <a:xfrm>
              <a:off x="3800200" y="2280125"/>
              <a:ext cx="931325" cy="1361900"/>
            </a:xfrm>
            <a:custGeom>
              <a:avLst/>
              <a:gdLst/>
              <a:ahLst/>
              <a:cxnLst/>
              <a:rect l="l" t="t" r="r" b="b"/>
              <a:pathLst>
                <a:path w="37253" h="54476" extrusionOk="0">
                  <a:moveTo>
                    <a:pt x="1" y="0"/>
                  </a:moveTo>
                  <a:lnTo>
                    <a:pt x="1" y="54475"/>
                  </a:lnTo>
                  <a:lnTo>
                    <a:pt x="37252" y="54475"/>
                  </a:lnTo>
                  <a:cubicBezTo>
                    <a:pt x="36306" y="49974"/>
                    <a:pt x="35556" y="45440"/>
                    <a:pt x="34904" y="40873"/>
                  </a:cubicBezTo>
                  <a:cubicBezTo>
                    <a:pt x="33142" y="28086"/>
                    <a:pt x="32392" y="15266"/>
                    <a:pt x="32881" y="3425"/>
                  </a:cubicBezTo>
                  <a:cubicBezTo>
                    <a:pt x="32947" y="2186"/>
                    <a:pt x="32653" y="1044"/>
                    <a:pt x="320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2"/>
            <p:cNvSpPr/>
            <p:nvPr/>
          </p:nvSpPr>
          <p:spPr>
            <a:xfrm>
              <a:off x="2585925" y="3301925"/>
              <a:ext cx="2414700" cy="1348050"/>
            </a:xfrm>
            <a:custGeom>
              <a:avLst/>
              <a:gdLst/>
              <a:ahLst/>
              <a:cxnLst/>
              <a:rect l="l" t="t" r="r" b="b"/>
              <a:pathLst>
                <a:path w="96588" h="53922" extrusionOk="0">
                  <a:moveTo>
                    <a:pt x="13081" y="1"/>
                  </a:moveTo>
                  <a:cubicBezTo>
                    <a:pt x="12461" y="4568"/>
                    <a:pt x="11679" y="9102"/>
                    <a:pt x="10765" y="13603"/>
                  </a:cubicBezTo>
                  <a:cubicBezTo>
                    <a:pt x="8482" y="24661"/>
                    <a:pt x="5383" y="35393"/>
                    <a:pt x="1436" y="45049"/>
                  </a:cubicBezTo>
                  <a:cubicBezTo>
                    <a:pt x="1" y="48539"/>
                    <a:pt x="1664" y="52519"/>
                    <a:pt x="5155" y="53921"/>
                  </a:cubicBezTo>
                  <a:lnTo>
                    <a:pt x="91434" y="53921"/>
                  </a:lnTo>
                  <a:cubicBezTo>
                    <a:pt x="94924" y="52519"/>
                    <a:pt x="96588" y="48539"/>
                    <a:pt x="95153" y="45049"/>
                  </a:cubicBezTo>
                  <a:cubicBezTo>
                    <a:pt x="91173" y="35393"/>
                    <a:pt x="88074" y="24661"/>
                    <a:pt x="85823" y="13603"/>
                  </a:cubicBezTo>
                  <a:cubicBezTo>
                    <a:pt x="84877" y="9102"/>
                    <a:pt x="84127" y="4568"/>
                    <a:pt x="83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2"/>
            <p:cNvSpPr/>
            <p:nvPr/>
          </p:nvSpPr>
          <p:spPr>
            <a:xfrm>
              <a:off x="3800200" y="3301925"/>
              <a:ext cx="1200425" cy="1348050"/>
            </a:xfrm>
            <a:custGeom>
              <a:avLst/>
              <a:gdLst/>
              <a:ahLst/>
              <a:cxnLst/>
              <a:rect l="l" t="t" r="r" b="b"/>
              <a:pathLst>
                <a:path w="48017" h="53922" extrusionOk="0">
                  <a:moveTo>
                    <a:pt x="1" y="1"/>
                  </a:moveTo>
                  <a:lnTo>
                    <a:pt x="1" y="53921"/>
                  </a:lnTo>
                  <a:lnTo>
                    <a:pt x="42863" y="53921"/>
                  </a:lnTo>
                  <a:cubicBezTo>
                    <a:pt x="46353" y="52519"/>
                    <a:pt x="48017" y="48539"/>
                    <a:pt x="46582" y="45049"/>
                  </a:cubicBezTo>
                  <a:cubicBezTo>
                    <a:pt x="42602" y="35393"/>
                    <a:pt x="39503" y="24661"/>
                    <a:pt x="37252" y="13603"/>
                  </a:cubicBezTo>
                  <a:cubicBezTo>
                    <a:pt x="36306" y="9102"/>
                    <a:pt x="35556" y="4568"/>
                    <a:pt x="34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2"/>
            <p:cNvSpPr/>
            <p:nvPr/>
          </p:nvSpPr>
          <p:spPr>
            <a:xfrm>
              <a:off x="2268700" y="4322925"/>
              <a:ext cx="3063025" cy="1134400"/>
            </a:xfrm>
            <a:custGeom>
              <a:avLst/>
              <a:gdLst/>
              <a:ahLst/>
              <a:cxnLst/>
              <a:rect l="l" t="t" r="r" b="b"/>
              <a:pathLst>
                <a:path w="122521" h="45376" extrusionOk="0">
                  <a:moveTo>
                    <a:pt x="20420" y="1"/>
                  </a:moveTo>
                  <a:cubicBezTo>
                    <a:pt x="9167" y="1"/>
                    <a:pt x="0" y="9167"/>
                    <a:pt x="0" y="20421"/>
                  </a:cubicBezTo>
                  <a:lnTo>
                    <a:pt x="0" y="38558"/>
                  </a:lnTo>
                  <a:cubicBezTo>
                    <a:pt x="0" y="42341"/>
                    <a:pt x="3034" y="45375"/>
                    <a:pt x="6785" y="45375"/>
                  </a:cubicBezTo>
                  <a:lnTo>
                    <a:pt x="115736" y="45375"/>
                  </a:lnTo>
                  <a:cubicBezTo>
                    <a:pt x="119487" y="45375"/>
                    <a:pt x="122521" y="42341"/>
                    <a:pt x="122521" y="38558"/>
                  </a:cubicBezTo>
                  <a:lnTo>
                    <a:pt x="122521" y="20421"/>
                  </a:lnTo>
                  <a:cubicBezTo>
                    <a:pt x="122521" y="9167"/>
                    <a:pt x="113354" y="1"/>
                    <a:pt x="102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2"/>
            <p:cNvSpPr/>
            <p:nvPr/>
          </p:nvSpPr>
          <p:spPr>
            <a:xfrm>
              <a:off x="3800200" y="4322925"/>
              <a:ext cx="1531525" cy="1134400"/>
            </a:xfrm>
            <a:custGeom>
              <a:avLst/>
              <a:gdLst/>
              <a:ahLst/>
              <a:cxnLst/>
              <a:rect l="l" t="t" r="r" b="b"/>
              <a:pathLst>
                <a:path w="61261" h="45376" extrusionOk="0">
                  <a:moveTo>
                    <a:pt x="1" y="1"/>
                  </a:moveTo>
                  <a:lnTo>
                    <a:pt x="1" y="45375"/>
                  </a:lnTo>
                  <a:lnTo>
                    <a:pt x="54476" y="45375"/>
                  </a:lnTo>
                  <a:cubicBezTo>
                    <a:pt x="58227" y="45375"/>
                    <a:pt x="61261" y="42341"/>
                    <a:pt x="61261" y="38558"/>
                  </a:cubicBezTo>
                  <a:lnTo>
                    <a:pt x="61261" y="20421"/>
                  </a:lnTo>
                  <a:cubicBezTo>
                    <a:pt x="61261" y="9167"/>
                    <a:pt x="52094" y="1"/>
                    <a:pt x="40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2"/>
            <p:cNvSpPr/>
            <p:nvPr/>
          </p:nvSpPr>
          <p:spPr>
            <a:xfrm>
              <a:off x="2608750" y="1826700"/>
              <a:ext cx="2382925" cy="794325"/>
            </a:xfrm>
            <a:custGeom>
              <a:avLst/>
              <a:gdLst/>
              <a:ahLst/>
              <a:cxnLst/>
              <a:rect l="l" t="t" r="r" b="b"/>
              <a:pathLst>
                <a:path w="95317" h="31773" extrusionOk="0">
                  <a:moveTo>
                    <a:pt x="15887" y="0"/>
                  </a:moveTo>
                  <a:cubicBezTo>
                    <a:pt x="7112" y="0"/>
                    <a:pt x="1" y="7112"/>
                    <a:pt x="1" y="15886"/>
                  </a:cubicBezTo>
                  <a:cubicBezTo>
                    <a:pt x="1" y="24661"/>
                    <a:pt x="7112" y="31772"/>
                    <a:pt x="15887" y="31772"/>
                  </a:cubicBezTo>
                  <a:lnTo>
                    <a:pt x="79430" y="31772"/>
                  </a:lnTo>
                  <a:cubicBezTo>
                    <a:pt x="88205" y="31772"/>
                    <a:pt x="95316" y="24661"/>
                    <a:pt x="95316" y="15886"/>
                  </a:cubicBezTo>
                  <a:cubicBezTo>
                    <a:pt x="95316" y="7112"/>
                    <a:pt x="88205" y="0"/>
                    <a:pt x="79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2"/>
            <p:cNvSpPr/>
            <p:nvPr/>
          </p:nvSpPr>
          <p:spPr>
            <a:xfrm>
              <a:off x="3800200" y="1826700"/>
              <a:ext cx="1191475" cy="794325"/>
            </a:xfrm>
            <a:custGeom>
              <a:avLst/>
              <a:gdLst/>
              <a:ahLst/>
              <a:cxnLst/>
              <a:rect l="l" t="t" r="r" b="b"/>
              <a:pathLst>
                <a:path w="47659" h="31773" extrusionOk="0">
                  <a:moveTo>
                    <a:pt x="1" y="0"/>
                  </a:moveTo>
                  <a:lnTo>
                    <a:pt x="1" y="31772"/>
                  </a:lnTo>
                  <a:lnTo>
                    <a:pt x="31772" y="31772"/>
                  </a:lnTo>
                  <a:cubicBezTo>
                    <a:pt x="40547" y="31772"/>
                    <a:pt x="47658" y="24661"/>
                    <a:pt x="47658" y="15886"/>
                  </a:cubicBezTo>
                  <a:cubicBezTo>
                    <a:pt x="47658" y="7112"/>
                    <a:pt x="40547" y="0"/>
                    <a:pt x="31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0"/>
          <p:cNvSpPr txBox="1">
            <a:spLocks noGrp="1"/>
          </p:cNvSpPr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</a:t>
            </a:r>
            <a:endParaRPr/>
          </a:p>
        </p:txBody>
      </p:sp>
      <p:sp>
        <p:nvSpPr>
          <p:cNvPr id="1056" name="Google Shape;1056;p40"/>
          <p:cNvSpPr txBox="1">
            <a:spLocks noGrp="1"/>
          </p:cNvSpPr>
          <p:nvPr>
            <p:ph type="title" idx="2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SFX</a:t>
            </a:r>
            <a:endParaRPr/>
          </a:p>
        </p:txBody>
      </p:sp>
      <p:sp>
        <p:nvSpPr>
          <p:cNvPr id="1057" name="Google Shape;1057;p40"/>
          <p:cNvSpPr txBox="1">
            <a:spLocks noGrp="1"/>
          </p:cNvSpPr>
          <p:nvPr>
            <p:ph type="subTitle" idx="1"/>
          </p:nvPr>
        </p:nvSpPr>
        <p:spPr>
          <a:xfrm>
            <a:off x="5588553" y="2643922"/>
            <a:ext cx="2591757" cy="71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Sound effects for menu navigation were added and </a:t>
            </a:r>
            <a:r>
              <a:rPr lang="en" dirty="0" err="1"/>
              <a:t>binded</a:t>
            </a:r>
            <a:r>
              <a:rPr lang="en" dirty="0"/>
              <a:t> to keys on scenes where needed.</a:t>
            </a:r>
          </a:p>
        </p:txBody>
      </p:sp>
      <p:sp>
        <p:nvSpPr>
          <p:cNvPr id="1058" name="Google Shape;1058;p40"/>
          <p:cNvSpPr txBox="1">
            <a:spLocks noGrp="1"/>
          </p:cNvSpPr>
          <p:nvPr>
            <p:ph type="subTitle" idx="3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For music we decided to use free resources found online themed for RPG games. Themes for overworld and battle were set to the scenes.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5FA74B-1CD5-1862-FF87-397A3B6D2B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11" t="12083" r="21153" b="7014"/>
          <a:stretch>
            <a:fillRect/>
          </a:stretch>
        </p:blipFill>
        <p:spPr>
          <a:xfrm>
            <a:off x="3737380" y="1810722"/>
            <a:ext cx="1943100" cy="1714847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>
          <a:extLst>
            <a:ext uri="{FF2B5EF4-FFF2-40B4-BE49-F238E27FC236}">
              <a16:creationId xmlns:a16="http://schemas.microsoft.com/office/drawing/2014/main" id="{E68AA19F-7F46-E649-6326-5B759B82E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0">
            <a:extLst>
              <a:ext uri="{FF2B5EF4-FFF2-40B4-BE49-F238E27FC236}">
                <a16:creationId xmlns:a16="http://schemas.microsoft.com/office/drawing/2014/main" id="{D4399DDD-F5B7-4009-2B94-EC4CE7647B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719" y="-725"/>
            <a:ext cx="87204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500"/>
              <a:t>Character Art/Animations</a:t>
            </a:r>
          </a:p>
        </p:txBody>
      </p:sp>
      <p:sp>
        <p:nvSpPr>
          <p:cNvPr id="10" name="Google Shape;1057;p40">
            <a:extLst>
              <a:ext uri="{FF2B5EF4-FFF2-40B4-BE49-F238E27FC236}">
                <a16:creationId xmlns:a16="http://schemas.microsoft.com/office/drawing/2014/main" id="{A2298E52-2265-5617-2FF8-FF5A7AFE4D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7531" y="454925"/>
            <a:ext cx="2941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Start with Ideas and planning</a:t>
            </a:r>
            <a:endParaRPr lang="en-US"/>
          </a:p>
        </p:txBody>
      </p:sp>
      <p:sp>
        <p:nvSpPr>
          <p:cNvPr id="12" name="Google Shape;1057;p40">
            <a:extLst>
              <a:ext uri="{FF2B5EF4-FFF2-40B4-BE49-F238E27FC236}">
                <a16:creationId xmlns:a16="http://schemas.microsoft.com/office/drawing/2014/main" id="{0D83CC58-DCD2-4338-6B11-882D0199D863}"/>
              </a:ext>
            </a:extLst>
          </p:cNvPr>
          <p:cNvSpPr txBox="1">
            <a:spLocks/>
          </p:cNvSpPr>
          <p:nvPr/>
        </p:nvSpPr>
        <p:spPr>
          <a:xfrm>
            <a:off x="3207931" y="562325"/>
            <a:ext cx="2941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/>
              <a:t>To sketching/scaffolding using stickman method</a:t>
            </a:r>
          </a:p>
        </p:txBody>
      </p:sp>
      <p:pic>
        <p:nvPicPr>
          <p:cNvPr id="13" name="Picture 1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B4568FC-0AC7-1CF4-46EC-B4E9A8E5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056" y="1036332"/>
            <a:ext cx="1639875" cy="1655980"/>
          </a:xfrm>
          <a:prstGeom prst="rect">
            <a:avLst/>
          </a:prstGeom>
        </p:spPr>
      </p:pic>
      <p:sp>
        <p:nvSpPr>
          <p:cNvPr id="14" name="Google Shape;1057;p40">
            <a:extLst>
              <a:ext uri="{FF2B5EF4-FFF2-40B4-BE49-F238E27FC236}">
                <a16:creationId xmlns:a16="http://schemas.microsoft.com/office/drawing/2014/main" id="{042FB3B7-749A-E94A-1F11-65D5CDB2F200}"/>
              </a:ext>
            </a:extLst>
          </p:cNvPr>
          <p:cNvSpPr txBox="1">
            <a:spLocks/>
          </p:cNvSpPr>
          <p:nvPr/>
        </p:nvSpPr>
        <p:spPr>
          <a:xfrm>
            <a:off x="6087931" y="562324"/>
            <a:ext cx="2941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/>
              <a:t>To Coloring, Polishing, and Integrating into the game</a:t>
            </a:r>
          </a:p>
        </p:txBody>
      </p:sp>
      <p:pic>
        <p:nvPicPr>
          <p:cNvPr id="16" name="Picture 15" descr="A black outline of a person holding a tennis racket&#10;&#10;AI-generated content may be incorrect.">
            <a:extLst>
              <a:ext uri="{FF2B5EF4-FFF2-40B4-BE49-F238E27FC236}">
                <a16:creationId xmlns:a16="http://schemas.microsoft.com/office/drawing/2014/main" id="{CD31E791-8697-E86E-63AB-20B6A321A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500" y="1181625"/>
            <a:ext cx="1663500" cy="1506750"/>
          </a:xfrm>
          <a:prstGeom prst="rect">
            <a:avLst/>
          </a:prstGeom>
        </p:spPr>
      </p:pic>
      <p:pic>
        <p:nvPicPr>
          <p:cNvPr id="2" name="Picture 1" descr="A person in armor holding a sword&#10;&#10;AI-generated content may be incorrect.">
            <a:extLst>
              <a:ext uri="{FF2B5EF4-FFF2-40B4-BE49-F238E27FC236}">
                <a16:creationId xmlns:a16="http://schemas.microsoft.com/office/drawing/2014/main" id="{C43E624A-CCFB-2536-3F95-B8BA69EFC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75" y="1108763"/>
            <a:ext cx="763350" cy="1013475"/>
          </a:xfrm>
          <a:prstGeom prst="rect">
            <a:avLst/>
          </a:prstGeom>
        </p:spPr>
      </p:pic>
      <p:pic>
        <p:nvPicPr>
          <p:cNvPr id="3" name="Picture 2" descr="A knight in armor with a red cape and sword&#10;&#10;AI-generated content may be incorrect.">
            <a:extLst>
              <a:ext uri="{FF2B5EF4-FFF2-40B4-BE49-F238E27FC236}">
                <a16:creationId xmlns:a16="http://schemas.microsoft.com/office/drawing/2014/main" id="{AC2DEDAF-3DAC-DB47-DBAA-4F74F3E25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938" y="1014188"/>
            <a:ext cx="1054125" cy="1009125"/>
          </a:xfrm>
          <a:prstGeom prst="rect">
            <a:avLst/>
          </a:prstGeom>
        </p:spPr>
      </p:pic>
      <p:pic>
        <p:nvPicPr>
          <p:cNvPr id="4" name="Picture 3" descr="A cartoon of a knight holding a sword&#10;&#10;AI-generated content may be incorrect.">
            <a:extLst>
              <a:ext uri="{FF2B5EF4-FFF2-40B4-BE49-F238E27FC236}">
                <a16:creationId xmlns:a16="http://schemas.microsoft.com/office/drawing/2014/main" id="{A462D829-BCE3-0C1E-2809-9571795DD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175" y="2026875"/>
            <a:ext cx="1044150" cy="7117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0108BA9-6E2A-6CA3-12CE-E970349B1F82}"/>
              </a:ext>
            </a:extLst>
          </p:cNvPr>
          <p:cNvSpPr/>
          <p:nvPr/>
        </p:nvSpPr>
        <p:spPr>
          <a:xfrm>
            <a:off x="2560500" y="1381500"/>
            <a:ext cx="1386000" cy="963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26072D-09E4-2C82-C805-388EC735D258}"/>
              </a:ext>
            </a:extLst>
          </p:cNvPr>
          <p:cNvSpPr/>
          <p:nvPr/>
        </p:nvSpPr>
        <p:spPr>
          <a:xfrm>
            <a:off x="5458500" y="1381499"/>
            <a:ext cx="1386000" cy="963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A98AFF2-3C12-B15E-4B74-412F7F30F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6500" y="2882363"/>
            <a:ext cx="2253000" cy="22632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203320E-58BA-AAA7-1633-CE4BE434504D}"/>
              </a:ext>
            </a:extLst>
          </p:cNvPr>
          <p:cNvSpPr/>
          <p:nvPr/>
        </p:nvSpPr>
        <p:spPr>
          <a:xfrm rot="5400000">
            <a:off x="7281000" y="2321999"/>
            <a:ext cx="459000" cy="963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057;p40">
            <a:extLst>
              <a:ext uri="{FF2B5EF4-FFF2-40B4-BE49-F238E27FC236}">
                <a16:creationId xmlns:a16="http://schemas.microsoft.com/office/drawing/2014/main" id="{A23BF408-7A32-6721-7086-6BCFBD714C9F}"/>
              </a:ext>
            </a:extLst>
          </p:cNvPr>
          <p:cNvSpPr txBox="1">
            <a:spLocks/>
          </p:cNvSpPr>
          <p:nvPr/>
        </p:nvSpPr>
        <p:spPr>
          <a:xfrm>
            <a:off x="5403931" y="3032824"/>
            <a:ext cx="13443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/>
              <a:t>Add Hitboxes, Shaders, effects, </a:t>
            </a:r>
            <a:r>
              <a:rPr lang="en" err="1"/>
              <a:t>etc</a:t>
            </a:r>
            <a:endParaRPr lang="en-US" err="1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E7DB3F5A-7BD2-BDB2-CDC2-2B5561B05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154" y="3303000"/>
            <a:ext cx="1181692" cy="1732500"/>
          </a:xfrm>
          <a:prstGeom prst="rect">
            <a:avLst/>
          </a:prstGeom>
        </p:spPr>
      </p:pic>
      <p:pic>
        <p:nvPicPr>
          <p:cNvPr id="15" name="Picture 1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E2AC860-B3C2-4BD7-507C-DA7CE5F6D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3179" y="3325063"/>
            <a:ext cx="1865462" cy="1066680"/>
          </a:xfrm>
          <a:prstGeom prst="rect">
            <a:avLst/>
          </a:prstGeom>
        </p:spPr>
      </p:pic>
      <p:pic>
        <p:nvPicPr>
          <p:cNvPr id="17" name="Picture 1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5C13100-C4BB-83F2-F0FE-D4B42EB25E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2121" y="3697536"/>
            <a:ext cx="1347556" cy="1335882"/>
          </a:xfrm>
          <a:prstGeom prst="rect">
            <a:avLst/>
          </a:prstGeom>
        </p:spPr>
      </p:pic>
      <p:pic>
        <p:nvPicPr>
          <p:cNvPr id="19" name="Picture 1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5261A30-5B14-C58C-FA6F-F9B78D1811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5936" y="4216399"/>
            <a:ext cx="1457327" cy="8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40273"/>
      </p:ext>
    </p:extLst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>
          <a:extLst>
            <a:ext uri="{FF2B5EF4-FFF2-40B4-BE49-F238E27FC236}">
              <a16:creationId xmlns:a16="http://schemas.microsoft.com/office/drawing/2014/main" id="{09064301-4001-60A1-DE08-F880CAA0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5">
            <a:extLst>
              <a:ext uri="{FF2B5EF4-FFF2-40B4-BE49-F238E27FC236}">
                <a16:creationId xmlns:a16="http://schemas.microsoft.com/office/drawing/2014/main" id="{ECEA3BCE-C179-546D-5B16-E596A1B809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425" y="417652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Overworld and Design</a:t>
            </a:r>
            <a:br>
              <a:rPr lang="en"/>
            </a:br>
            <a:br>
              <a:rPr lang="en"/>
            </a:br>
            <a:endParaRPr lang="en-US"/>
          </a:p>
        </p:txBody>
      </p:sp>
      <p:pic>
        <p:nvPicPr>
          <p:cNvPr id="3" name="Picture 2" descr="A pixelated video game&#10;&#10;AI-generated content may be incorrect.">
            <a:extLst>
              <a:ext uri="{FF2B5EF4-FFF2-40B4-BE49-F238E27FC236}">
                <a16:creationId xmlns:a16="http://schemas.microsoft.com/office/drawing/2014/main" id="{D2D6FC3D-A52F-C322-8244-4B973D29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98" y="585787"/>
            <a:ext cx="2890355" cy="1990725"/>
          </a:xfrm>
          <a:prstGeom prst="rect">
            <a:avLst/>
          </a:prstGeom>
        </p:spPr>
      </p:pic>
      <p:pic>
        <p:nvPicPr>
          <p:cNvPr id="4" name="Picture 3" descr="A video game screen shot&#10;&#10;AI-generated content may be incorrect.">
            <a:extLst>
              <a:ext uri="{FF2B5EF4-FFF2-40B4-BE49-F238E27FC236}">
                <a16:creationId xmlns:a16="http://schemas.microsoft.com/office/drawing/2014/main" id="{A3EF2FD0-54F0-421A-E377-0A84A57FD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034" y="2719388"/>
            <a:ext cx="2686946" cy="2424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B86A9-764C-05DD-B024-25CE3511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599" y="2719387"/>
            <a:ext cx="2782339" cy="2424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40B612-DB6F-C2C2-7968-0515D8175F03}"/>
              </a:ext>
            </a:extLst>
          </p:cNvPr>
          <p:cNvSpPr txBox="1"/>
          <p:nvPr/>
        </p:nvSpPr>
        <p:spPr>
          <a:xfrm>
            <a:off x="381000" y="1514475"/>
            <a:ext cx="274320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Char char="•"/>
            </a:pPr>
            <a:r>
              <a:rPr lang="en-US" sz="2400" b="1">
                <a:solidFill>
                  <a:schemeClr val="bg1"/>
                </a:solidFill>
              </a:rPr>
              <a:t>Visualize progression</a:t>
            </a:r>
            <a:endParaRPr lang="en-US" b="1">
              <a:solidFill>
                <a:schemeClr val="bg1"/>
              </a:solidFill>
            </a:endParaRPr>
          </a:p>
          <a:p>
            <a:pPr marL="457200" indent="-457200">
              <a:buChar char="•"/>
            </a:pPr>
            <a:endParaRPr lang="en-US" sz="2400" b="1">
              <a:solidFill>
                <a:schemeClr val="bg1"/>
              </a:solidFill>
            </a:endParaRPr>
          </a:p>
          <a:p>
            <a:pPr marL="457200" indent="-457200">
              <a:buChar char="•"/>
            </a:pPr>
            <a:r>
              <a:rPr lang="en-US" sz="2400" b="1">
                <a:solidFill>
                  <a:schemeClr val="bg1"/>
                </a:solidFill>
              </a:rPr>
              <a:t>Immerse players</a:t>
            </a:r>
          </a:p>
          <a:p>
            <a:pPr marL="457200" indent="-457200">
              <a:buChar char="•"/>
            </a:pPr>
            <a:endParaRPr lang="en-US" sz="2400" b="1">
              <a:solidFill>
                <a:schemeClr val="bg1"/>
              </a:solidFill>
            </a:endParaRPr>
          </a:p>
          <a:p>
            <a:pPr marL="457200" indent="-457200">
              <a:buChar char="•"/>
            </a:pPr>
            <a:r>
              <a:rPr lang="en-US" sz="2400" b="1">
                <a:solidFill>
                  <a:schemeClr val="bg1"/>
                </a:solidFill>
              </a:rPr>
              <a:t>Provide objectives</a:t>
            </a:r>
          </a:p>
        </p:txBody>
      </p:sp>
    </p:spTree>
    <p:extLst>
      <p:ext uri="{BB962C8B-B14F-4D97-AF65-F5344CB8AC3E}">
        <p14:creationId xmlns:p14="http://schemas.microsoft.com/office/powerpoint/2010/main" val="2208099284"/>
      </p:ext>
    </p:extLst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>
          <a:extLst>
            <a:ext uri="{FF2B5EF4-FFF2-40B4-BE49-F238E27FC236}">
              <a16:creationId xmlns:a16="http://schemas.microsoft.com/office/drawing/2014/main" id="{CB660137-E6DD-A689-4B1C-7254C573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5">
            <a:extLst>
              <a:ext uri="{FF2B5EF4-FFF2-40B4-BE49-F238E27FC236}">
                <a16:creationId xmlns:a16="http://schemas.microsoft.com/office/drawing/2014/main" id="{64AA3ABF-6980-32E6-8307-6BCF37914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8425" y="1287840"/>
            <a:ext cx="7691100" cy="22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/>
              <a:t>Gameplay Demo</a:t>
            </a:r>
            <a:br>
              <a:rPr lang="en" sz="5400"/>
            </a:b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188489224"/>
      </p:ext>
    </p:extLst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2"/>
          <p:cNvSpPr txBox="1">
            <a:spLocks noGrp="1"/>
          </p:cNvSpPr>
          <p:nvPr>
            <p:ph type="title"/>
          </p:nvPr>
        </p:nvSpPr>
        <p:spPr>
          <a:xfrm>
            <a:off x="717425" y="125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Inspiration and Ideation </a:t>
            </a:r>
          </a:p>
        </p:txBody>
      </p:sp>
      <p:sp>
        <p:nvSpPr>
          <p:cNvPr id="1251" name="Google Shape;1251;p52"/>
          <p:cNvSpPr txBox="1">
            <a:spLocks noGrp="1"/>
          </p:cNvSpPr>
          <p:nvPr>
            <p:ph type="subTitle" idx="1"/>
          </p:nvPr>
        </p:nvSpPr>
        <p:spPr>
          <a:xfrm>
            <a:off x="1593025" y="657838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Games:</a:t>
            </a:r>
            <a:endParaRPr/>
          </a:p>
        </p:txBody>
      </p:sp>
      <p:sp>
        <p:nvSpPr>
          <p:cNvPr id="1254" name="Google Shape;1254;p52"/>
          <p:cNvSpPr txBox="1">
            <a:spLocks noGrp="1"/>
          </p:cNvSpPr>
          <p:nvPr>
            <p:ph type="subTitle" idx="4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"/>
              <a:t>Gameplay and Mechanics of a fighting game</a:t>
            </a:r>
          </a:p>
        </p:txBody>
      </p:sp>
      <p:sp>
        <p:nvSpPr>
          <p:cNvPr id="1255" name="Google Shape;1255;p52"/>
          <p:cNvSpPr txBox="1">
            <a:spLocks noGrp="1"/>
          </p:cNvSpPr>
          <p:nvPr>
            <p:ph type="subTitle" idx="5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RPG progression system: leveling, party system</a:t>
            </a:r>
          </a:p>
        </p:txBody>
      </p:sp>
      <p:sp>
        <p:nvSpPr>
          <p:cNvPr id="1256" name="Google Shape;1256;p52"/>
          <p:cNvSpPr txBox="1">
            <a:spLocks noGrp="1"/>
          </p:cNvSpPr>
          <p:nvPr>
            <p:ph type="subTitle" idx="6"/>
          </p:nvPr>
        </p:nvSpPr>
        <p:spPr>
          <a:xfrm>
            <a:off x="5142475" y="3591250"/>
            <a:ext cx="2441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Character Art/Animations, Desire to learn pixel art</a:t>
            </a:r>
          </a:p>
        </p:txBody>
      </p:sp>
      <p:grpSp>
        <p:nvGrpSpPr>
          <p:cNvPr id="1257" name="Google Shape;1257;p52"/>
          <p:cNvGrpSpPr/>
          <p:nvPr/>
        </p:nvGrpSpPr>
        <p:grpSpPr>
          <a:xfrm>
            <a:off x="4173775" y="2481000"/>
            <a:ext cx="796450" cy="676288"/>
            <a:chOff x="1190625" y="630375"/>
            <a:chExt cx="5219200" cy="4434675"/>
          </a:xfrm>
        </p:grpSpPr>
        <p:sp>
          <p:nvSpPr>
            <p:cNvPr id="1258" name="Google Shape;1258;p52"/>
            <p:cNvSpPr/>
            <p:nvPr/>
          </p:nvSpPr>
          <p:spPr>
            <a:xfrm>
              <a:off x="1190625" y="630375"/>
              <a:ext cx="5219200" cy="1474425"/>
            </a:xfrm>
            <a:custGeom>
              <a:avLst/>
              <a:gdLst/>
              <a:ahLst/>
              <a:cxnLst/>
              <a:rect l="l" t="t" r="r" b="b"/>
              <a:pathLst>
                <a:path w="208768" h="58977" extrusionOk="0">
                  <a:moveTo>
                    <a:pt x="29488" y="0"/>
                  </a:moveTo>
                  <a:lnTo>
                    <a:pt x="0" y="58977"/>
                  </a:lnTo>
                  <a:lnTo>
                    <a:pt x="208767" y="58977"/>
                  </a:lnTo>
                  <a:lnTo>
                    <a:pt x="179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3800200" y="630375"/>
              <a:ext cx="2609625" cy="1474425"/>
            </a:xfrm>
            <a:custGeom>
              <a:avLst/>
              <a:gdLst/>
              <a:ahLst/>
              <a:cxnLst/>
              <a:rect l="l" t="t" r="r" b="b"/>
              <a:pathLst>
                <a:path w="104385" h="58977" extrusionOk="0">
                  <a:moveTo>
                    <a:pt x="1" y="0"/>
                  </a:moveTo>
                  <a:lnTo>
                    <a:pt x="1" y="58977"/>
                  </a:lnTo>
                  <a:lnTo>
                    <a:pt x="104384" y="58977"/>
                  </a:lnTo>
                  <a:lnTo>
                    <a:pt x="74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1190625" y="2104775"/>
              <a:ext cx="5219200" cy="2960275"/>
            </a:xfrm>
            <a:custGeom>
              <a:avLst/>
              <a:gdLst/>
              <a:ahLst/>
              <a:cxnLst/>
              <a:rect l="l" t="t" r="r" b="b"/>
              <a:pathLst>
                <a:path w="208768" h="118411" extrusionOk="0">
                  <a:moveTo>
                    <a:pt x="0" y="1"/>
                  </a:moveTo>
                  <a:lnTo>
                    <a:pt x="104384" y="118411"/>
                  </a:lnTo>
                  <a:lnTo>
                    <a:pt x="208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3800200" y="2104775"/>
              <a:ext cx="2609625" cy="2960275"/>
            </a:xfrm>
            <a:custGeom>
              <a:avLst/>
              <a:gdLst/>
              <a:ahLst/>
              <a:cxnLst/>
              <a:rect l="l" t="t" r="r" b="b"/>
              <a:pathLst>
                <a:path w="104385" h="118411" extrusionOk="0">
                  <a:moveTo>
                    <a:pt x="1" y="1"/>
                  </a:moveTo>
                  <a:lnTo>
                    <a:pt x="1" y="118411"/>
                  </a:lnTo>
                  <a:lnTo>
                    <a:pt x="1043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2665850" y="2104775"/>
              <a:ext cx="2268725" cy="2960275"/>
            </a:xfrm>
            <a:custGeom>
              <a:avLst/>
              <a:gdLst/>
              <a:ahLst/>
              <a:cxnLst/>
              <a:rect l="l" t="t" r="r" b="b"/>
              <a:pathLst>
                <a:path w="90749" h="118411" extrusionOk="0">
                  <a:moveTo>
                    <a:pt x="0" y="1"/>
                  </a:moveTo>
                  <a:lnTo>
                    <a:pt x="45375" y="118411"/>
                  </a:lnTo>
                  <a:lnTo>
                    <a:pt x="907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3800200" y="2104775"/>
              <a:ext cx="1134375" cy="2960275"/>
            </a:xfrm>
            <a:custGeom>
              <a:avLst/>
              <a:gdLst/>
              <a:ahLst/>
              <a:cxnLst/>
              <a:rect l="l" t="t" r="r" b="b"/>
              <a:pathLst>
                <a:path w="45375" h="118411" extrusionOk="0">
                  <a:moveTo>
                    <a:pt x="1" y="1"/>
                  </a:moveTo>
                  <a:lnTo>
                    <a:pt x="1" y="118411"/>
                  </a:lnTo>
                  <a:lnTo>
                    <a:pt x="453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1927825" y="630375"/>
              <a:ext cx="3744775" cy="1474425"/>
            </a:xfrm>
            <a:custGeom>
              <a:avLst/>
              <a:gdLst/>
              <a:ahLst/>
              <a:cxnLst/>
              <a:rect l="l" t="t" r="r" b="b"/>
              <a:pathLst>
                <a:path w="149791" h="58977" extrusionOk="0">
                  <a:moveTo>
                    <a:pt x="0" y="0"/>
                  </a:moveTo>
                  <a:lnTo>
                    <a:pt x="29521" y="58977"/>
                  </a:lnTo>
                  <a:lnTo>
                    <a:pt x="120270" y="58977"/>
                  </a:lnTo>
                  <a:lnTo>
                    <a:pt x="1497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3800200" y="630375"/>
              <a:ext cx="1872400" cy="1474425"/>
            </a:xfrm>
            <a:custGeom>
              <a:avLst/>
              <a:gdLst/>
              <a:ahLst/>
              <a:cxnLst/>
              <a:rect l="l" t="t" r="r" b="b"/>
              <a:pathLst>
                <a:path w="74896" h="58977" extrusionOk="0">
                  <a:moveTo>
                    <a:pt x="1" y="0"/>
                  </a:moveTo>
                  <a:lnTo>
                    <a:pt x="1" y="58977"/>
                  </a:lnTo>
                  <a:lnTo>
                    <a:pt x="45375" y="58977"/>
                  </a:lnTo>
                  <a:lnTo>
                    <a:pt x="748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2665850" y="630375"/>
              <a:ext cx="2268725" cy="1474425"/>
            </a:xfrm>
            <a:custGeom>
              <a:avLst/>
              <a:gdLst/>
              <a:ahLst/>
              <a:cxnLst/>
              <a:rect l="l" t="t" r="r" b="b"/>
              <a:pathLst>
                <a:path w="90749" h="58977" extrusionOk="0">
                  <a:moveTo>
                    <a:pt x="45375" y="0"/>
                  </a:moveTo>
                  <a:lnTo>
                    <a:pt x="0" y="58977"/>
                  </a:lnTo>
                  <a:lnTo>
                    <a:pt x="90749" y="58977"/>
                  </a:lnTo>
                  <a:lnTo>
                    <a:pt x="453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3800200" y="630375"/>
              <a:ext cx="1134375" cy="1474425"/>
            </a:xfrm>
            <a:custGeom>
              <a:avLst/>
              <a:gdLst/>
              <a:ahLst/>
              <a:cxnLst/>
              <a:rect l="l" t="t" r="r" b="b"/>
              <a:pathLst>
                <a:path w="45375" h="58977" extrusionOk="0">
                  <a:moveTo>
                    <a:pt x="1" y="0"/>
                  </a:moveTo>
                  <a:lnTo>
                    <a:pt x="1" y="58977"/>
                  </a:lnTo>
                  <a:lnTo>
                    <a:pt x="45375" y="589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52"/>
          <p:cNvGrpSpPr/>
          <p:nvPr/>
        </p:nvGrpSpPr>
        <p:grpSpPr>
          <a:xfrm>
            <a:off x="4206918" y="3560835"/>
            <a:ext cx="730164" cy="676503"/>
            <a:chOff x="1173800" y="414250"/>
            <a:chExt cx="5252975" cy="4866925"/>
          </a:xfrm>
        </p:grpSpPr>
        <p:sp>
          <p:nvSpPr>
            <p:cNvPr id="1269" name="Google Shape;1269;p52"/>
            <p:cNvSpPr/>
            <p:nvPr/>
          </p:nvSpPr>
          <p:spPr>
            <a:xfrm>
              <a:off x="1173800" y="414250"/>
              <a:ext cx="5252975" cy="4055500"/>
            </a:xfrm>
            <a:custGeom>
              <a:avLst/>
              <a:gdLst/>
              <a:ahLst/>
              <a:cxnLst/>
              <a:rect l="l" t="t" r="r" b="b"/>
              <a:pathLst>
                <a:path w="210119" h="162220" extrusionOk="0">
                  <a:moveTo>
                    <a:pt x="105057" y="1"/>
                  </a:moveTo>
                  <a:cubicBezTo>
                    <a:pt x="102969" y="1"/>
                    <a:pt x="100881" y="882"/>
                    <a:pt x="99576" y="2545"/>
                  </a:cubicBezTo>
                  <a:cubicBezTo>
                    <a:pt x="82288" y="24759"/>
                    <a:pt x="80200" y="28250"/>
                    <a:pt x="72600" y="34154"/>
                  </a:cubicBezTo>
                  <a:cubicBezTo>
                    <a:pt x="69109" y="36894"/>
                    <a:pt x="69012" y="42081"/>
                    <a:pt x="72371" y="44951"/>
                  </a:cubicBezTo>
                  <a:cubicBezTo>
                    <a:pt x="75470" y="47593"/>
                    <a:pt x="77232" y="51442"/>
                    <a:pt x="77232" y="55520"/>
                  </a:cubicBezTo>
                  <a:cubicBezTo>
                    <a:pt x="77232" y="63186"/>
                    <a:pt x="70969" y="69449"/>
                    <a:pt x="63303" y="69449"/>
                  </a:cubicBezTo>
                  <a:cubicBezTo>
                    <a:pt x="55148" y="69449"/>
                    <a:pt x="48755" y="62435"/>
                    <a:pt x="49440" y="54280"/>
                  </a:cubicBezTo>
                  <a:cubicBezTo>
                    <a:pt x="49837" y="50088"/>
                    <a:pt x="46418" y="46700"/>
                    <a:pt x="42519" y="46700"/>
                  </a:cubicBezTo>
                  <a:cubicBezTo>
                    <a:pt x="42262" y="46700"/>
                    <a:pt x="42002" y="46715"/>
                    <a:pt x="41741" y="46745"/>
                  </a:cubicBezTo>
                  <a:cubicBezTo>
                    <a:pt x="39408" y="47009"/>
                    <a:pt x="37068" y="47141"/>
                    <a:pt x="34733" y="47141"/>
                  </a:cubicBezTo>
                  <a:cubicBezTo>
                    <a:pt x="26394" y="47141"/>
                    <a:pt x="18115" y="45466"/>
                    <a:pt x="10394" y="42178"/>
                  </a:cubicBezTo>
                  <a:cubicBezTo>
                    <a:pt x="9469" y="41786"/>
                    <a:pt x="8535" y="41606"/>
                    <a:pt x="7632" y="41606"/>
                  </a:cubicBezTo>
                  <a:cubicBezTo>
                    <a:pt x="3502" y="41606"/>
                    <a:pt x="1" y="45368"/>
                    <a:pt x="803" y="49811"/>
                  </a:cubicBezTo>
                  <a:lnTo>
                    <a:pt x="24061" y="162219"/>
                  </a:lnTo>
                  <a:lnTo>
                    <a:pt x="186052" y="162219"/>
                  </a:lnTo>
                  <a:lnTo>
                    <a:pt x="209342" y="49811"/>
                  </a:lnTo>
                  <a:cubicBezTo>
                    <a:pt x="210118" y="45368"/>
                    <a:pt x="206590" y="41606"/>
                    <a:pt x="202470" y="41606"/>
                  </a:cubicBezTo>
                  <a:cubicBezTo>
                    <a:pt x="201568" y="41606"/>
                    <a:pt x="200639" y="41786"/>
                    <a:pt x="199719" y="42178"/>
                  </a:cubicBezTo>
                  <a:cubicBezTo>
                    <a:pt x="191998" y="45466"/>
                    <a:pt x="183719" y="47141"/>
                    <a:pt x="175380" y="47141"/>
                  </a:cubicBezTo>
                  <a:cubicBezTo>
                    <a:pt x="173045" y="47141"/>
                    <a:pt x="170705" y="47009"/>
                    <a:pt x="168372" y="46745"/>
                  </a:cubicBezTo>
                  <a:cubicBezTo>
                    <a:pt x="168080" y="46707"/>
                    <a:pt x="167790" y="46689"/>
                    <a:pt x="167504" y="46689"/>
                  </a:cubicBezTo>
                  <a:cubicBezTo>
                    <a:pt x="163593" y="46689"/>
                    <a:pt x="160278" y="50116"/>
                    <a:pt x="160673" y="54280"/>
                  </a:cubicBezTo>
                  <a:cubicBezTo>
                    <a:pt x="161358" y="62435"/>
                    <a:pt x="154965" y="69449"/>
                    <a:pt x="146810" y="69449"/>
                  </a:cubicBezTo>
                  <a:cubicBezTo>
                    <a:pt x="139144" y="69449"/>
                    <a:pt x="132881" y="63186"/>
                    <a:pt x="132881" y="55520"/>
                  </a:cubicBezTo>
                  <a:cubicBezTo>
                    <a:pt x="132881" y="51442"/>
                    <a:pt x="134643" y="47593"/>
                    <a:pt x="137742" y="44951"/>
                  </a:cubicBezTo>
                  <a:cubicBezTo>
                    <a:pt x="141102" y="42081"/>
                    <a:pt x="141004" y="36894"/>
                    <a:pt x="137513" y="34154"/>
                  </a:cubicBezTo>
                  <a:cubicBezTo>
                    <a:pt x="129880" y="28217"/>
                    <a:pt x="127727" y="24694"/>
                    <a:pt x="110537" y="2545"/>
                  </a:cubicBezTo>
                  <a:cubicBezTo>
                    <a:pt x="109232" y="882"/>
                    <a:pt x="107144" y="1"/>
                    <a:pt x="105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3800200" y="414250"/>
              <a:ext cx="2626575" cy="4055500"/>
            </a:xfrm>
            <a:custGeom>
              <a:avLst/>
              <a:gdLst/>
              <a:ahLst/>
              <a:cxnLst/>
              <a:rect l="l" t="t" r="r" b="b"/>
              <a:pathLst>
                <a:path w="105063" h="162220" extrusionOk="0">
                  <a:moveTo>
                    <a:pt x="1" y="1"/>
                  </a:moveTo>
                  <a:lnTo>
                    <a:pt x="1" y="162219"/>
                  </a:lnTo>
                  <a:lnTo>
                    <a:pt x="80996" y="162219"/>
                  </a:lnTo>
                  <a:lnTo>
                    <a:pt x="104286" y="49811"/>
                  </a:lnTo>
                  <a:cubicBezTo>
                    <a:pt x="105062" y="45368"/>
                    <a:pt x="101534" y="41606"/>
                    <a:pt x="97414" y="41606"/>
                  </a:cubicBezTo>
                  <a:cubicBezTo>
                    <a:pt x="96512" y="41606"/>
                    <a:pt x="95583" y="41786"/>
                    <a:pt x="94663" y="42178"/>
                  </a:cubicBezTo>
                  <a:cubicBezTo>
                    <a:pt x="86942" y="45466"/>
                    <a:pt x="78663" y="47141"/>
                    <a:pt x="70324" y="47141"/>
                  </a:cubicBezTo>
                  <a:cubicBezTo>
                    <a:pt x="67989" y="47141"/>
                    <a:pt x="65649" y="47009"/>
                    <a:pt x="63316" y="46745"/>
                  </a:cubicBezTo>
                  <a:cubicBezTo>
                    <a:pt x="63024" y="46707"/>
                    <a:pt x="62734" y="46689"/>
                    <a:pt x="62448" y="46689"/>
                  </a:cubicBezTo>
                  <a:cubicBezTo>
                    <a:pt x="58537" y="46689"/>
                    <a:pt x="55222" y="50116"/>
                    <a:pt x="55617" y="54280"/>
                  </a:cubicBezTo>
                  <a:cubicBezTo>
                    <a:pt x="56302" y="62435"/>
                    <a:pt x="49909" y="69449"/>
                    <a:pt x="41754" y="69449"/>
                  </a:cubicBezTo>
                  <a:cubicBezTo>
                    <a:pt x="34088" y="69449"/>
                    <a:pt x="27825" y="63186"/>
                    <a:pt x="27825" y="55520"/>
                  </a:cubicBezTo>
                  <a:cubicBezTo>
                    <a:pt x="27825" y="51442"/>
                    <a:pt x="29587" y="47593"/>
                    <a:pt x="32686" y="44951"/>
                  </a:cubicBezTo>
                  <a:cubicBezTo>
                    <a:pt x="36046" y="42081"/>
                    <a:pt x="35948" y="36894"/>
                    <a:pt x="32457" y="34154"/>
                  </a:cubicBezTo>
                  <a:cubicBezTo>
                    <a:pt x="24824" y="28217"/>
                    <a:pt x="22671" y="24694"/>
                    <a:pt x="5481" y="2545"/>
                  </a:cubicBezTo>
                  <a:cubicBezTo>
                    <a:pt x="4176" y="882"/>
                    <a:pt x="2088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3104575" y="2497850"/>
              <a:ext cx="1391275" cy="1392075"/>
            </a:xfrm>
            <a:custGeom>
              <a:avLst/>
              <a:gdLst/>
              <a:ahLst/>
              <a:cxnLst/>
              <a:rect l="l" t="t" r="r" b="b"/>
              <a:pathLst>
                <a:path w="55651" h="55683" extrusionOk="0">
                  <a:moveTo>
                    <a:pt x="27826" y="1"/>
                  </a:moveTo>
                  <a:cubicBezTo>
                    <a:pt x="12494" y="1"/>
                    <a:pt x="1" y="12494"/>
                    <a:pt x="1" y="27825"/>
                  </a:cubicBezTo>
                  <a:cubicBezTo>
                    <a:pt x="1" y="43189"/>
                    <a:pt x="12494" y="55683"/>
                    <a:pt x="27826" y="55683"/>
                  </a:cubicBezTo>
                  <a:cubicBezTo>
                    <a:pt x="43157" y="55683"/>
                    <a:pt x="55650" y="43189"/>
                    <a:pt x="55650" y="27825"/>
                  </a:cubicBezTo>
                  <a:cubicBezTo>
                    <a:pt x="55650" y="12494"/>
                    <a:pt x="43157" y="1"/>
                    <a:pt x="27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1191425" y="2846075"/>
              <a:ext cx="1043050" cy="1043850"/>
            </a:xfrm>
            <a:custGeom>
              <a:avLst/>
              <a:gdLst/>
              <a:ahLst/>
              <a:cxnLst/>
              <a:rect l="l" t="t" r="r" b="b"/>
              <a:pathLst>
                <a:path w="41722" h="41754" extrusionOk="0">
                  <a:moveTo>
                    <a:pt x="20877" y="0"/>
                  </a:moveTo>
                  <a:cubicBezTo>
                    <a:pt x="9363" y="0"/>
                    <a:pt x="1" y="9362"/>
                    <a:pt x="1" y="20877"/>
                  </a:cubicBezTo>
                  <a:cubicBezTo>
                    <a:pt x="1" y="32392"/>
                    <a:pt x="9363" y="41754"/>
                    <a:pt x="20877" y="41754"/>
                  </a:cubicBezTo>
                  <a:cubicBezTo>
                    <a:pt x="32360" y="41754"/>
                    <a:pt x="41721" y="32392"/>
                    <a:pt x="41721" y="20877"/>
                  </a:cubicBezTo>
                  <a:cubicBezTo>
                    <a:pt x="41721" y="9362"/>
                    <a:pt x="32360" y="0"/>
                    <a:pt x="20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5365950" y="2846075"/>
              <a:ext cx="1043050" cy="1043850"/>
            </a:xfrm>
            <a:custGeom>
              <a:avLst/>
              <a:gdLst/>
              <a:ahLst/>
              <a:cxnLst/>
              <a:rect l="l" t="t" r="r" b="b"/>
              <a:pathLst>
                <a:path w="41722" h="41754" extrusionOk="0">
                  <a:moveTo>
                    <a:pt x="20877" y="0"/>
                  </a:moveTo>
                  <a:cubicBezTo>
                    <a:pt x="9363" y="0"/>
                    <a:pt x="1" y="9362"/>
                    <a:pt x="1" y="20877"/>
                  </a:cubicBezTo>
                  <a:cubicBezTo>
                    <a:pt x="1" y="32392"/>
                    <a:pt x="9363" y="41754"/>
                    <a:pt x="20877" y="41754"/>
                  </a:cubicBezTo>
                  <a:cubicBezTo>
                    <a:pt x="32360" y="41754"/>
                    <a:pt x="41722" y="32392"/>
                    <a:pt x="41722" y="20877"/>
                  </a:cubicBezTo>
                  <a:cubicBezTo>
                    <a:pt x="41722" y="9362"/>
                    <a:pt x="32360" y="0"/>
                    <a:pt x="208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3800200" y="2497850"/>
              <a:ext cx="695650" cy="1392075"/>
            </a:xfrm>
            <a:custGeom>
              <a:avLst/>
              <a:gdLst/>
              <a:ahLst/>
              <a:cxnLst/>
              <a:rect l="l" t="t" r="r" b="b"/>
              <a:pathLst>
                <a:path w="27826" h="55683" extrusionOk="0">
                  <a:moveTo>
                    <a:pt x="1" y="1"/>
                  </a:moveTo>
                  <a:lnTo>
                    <a:pt x="1" y="55683"/>
                  </a:lnTo>
                  <a:cubicBezTo>
                    <a:pt x="15332" y="55683"/>
                    <a:pt x="27825" y="43189"/>
                    <a:pt x="27825" y="27825"/>
                  </a:cubicBezTo>
                  <a:cubicBezTo>
                    <a:pt x="27825" y="12494"/>
                    <a:pt x="1533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1538825" y="4237300"/>
              <a:ext cx="4522775" cy="1043875"/>
            </a:xfrm>
            <a:custGeom>
              <a:avLst/>
              <a:gdLst/>
              <a:ahLst/>
              <a:cxnLst/>
              <a:rect l="l" t="t" r="r" b="b"/>
              <a:pathLst>
                <a:path w="180911" h="41755" extrusionOk="0">
                  <a:moveTo>
                    <a:pt x="20877" y="1"/>
                  </a:moveTo>
                  <a:cubicBezTo>
                    <a:pt x="9363" y="1"/>
                    <a:pt x="1" y="9363"/>
                    <a:pt x="1" y="20878"/>
                  </a:cubicBezTo>
                  <a:cubicBezTo>
                    <a:pt x="1" y="32392"/>
                    <a:pt x="9363" y="41754"/>
                    <a:pt x="20877" y="41754"/>
                  </a:cubicBezTo>
                  <a:lnTo>
                    <a:pt x="160034" y="41754"/>
                  </a:lnTo>
                  <a:cubicBezTo>
                    <a:pt x="171549" y="41754"/>
                    <a:pt x="180910" y="32392"/>
                    <a:pt x="180910" y="20878"/>
                  </a:cubicBezTo>
                  <a:cubicBezTo>
                    <a:pt x="180910" y="9363"/>
                    <a:pt x="171549" y="1"/>
                    <a:pt x="160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3800200" y="4237300"/>
              <a:ext cx="2261400" cy="1043875"/>
            </a:xfrm>
            <a:custGeom>
              <a:avLst/>
              <a:gdLst/>
              <a:ahLst/>
              <a:cxnLst/>
              <a:rect l="l" t="t" r="r" b="b"/>
              <a:pathLst>
                <a:path w="90456" h="41755" extrusionOk="0">
                  <a:moveTo>
                    <a:pt x="1" y="1"/>
                  </a:moveTo>
                  <a:lnTo>
                    <a:pt x="1" y="41754"/>
                  </a:lnTo>
                  <a:lnTo>
                    <a:pt x="69579" y="41754"/>
                  </a:lnTo>
                  <a:cubicBezTo>
                    <a:pt x="81094" y="41754"/>
                    <a:pt x="90455" y="32392"/>
                    <a:pt x="90455" y="20878"/>
                  </a:cubicBezTo>
                  <a:cubicBezTo>
                    <a:pt x="90455" y="9363"/>
                    <a:pt x="81094" y="1"/>
                    <a:pt x="69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52"/>
          <p:cNvGrpSpPr/>
          <p:nvPr/>
        </p:nvGrpSpPr>
        <p:grpSpPr>
          <a:xfrm>
            <a:off x="4173783" y="1396820"/>
            <a:ext cx="796433" cy="680633"/>
            <a:chOff x="1116400" y="554425"/>
            <a:chExt cx="5366800" cy="4586475"/>
          </a:xfrm>
        </p:grpSpPr>
        <p:sp>
          <p:nvSpPr>
            <p:cNvPr id="1278" name="Google Shape;1278;p52"/>
            <p:cNvSpPr/>
            <p:nvPr/>
          </p:nvSpPr>
          <p:spPr>
            <a:xfrm>
              <a:off x="1116400" y="554425"/>
              <a:ext cx="5366800" cy="4586475"/>
            </a:xfrm>
            <a:custGeom>
              <a:avLst/>
              <a:gdLst/>
              <a:ahLst/>
              <a:cxnLst/>
              <a:rect l="l" t="t" r="r" b="b"/>
              <a:pathLst>
                <a:path w="214672" h="183459" extrusionOk="0">
                  <a:moveTo>
                    <a:pt x="62264" y="1"/>
                  </a:moveTo>
                  <a:cubicBezTo>
                    <a:pt x="55904" y="1"/>
                    <a:pt x="49574" y="1040"/>
                    <a:pt x="43548" y="3169"/>
                  </a:cubicBezTo>
                  <a:cubicBezTo>
                    <a:pt x="23585" y="10215"/>
                    <a:pt x="9395" y="25318"/>
                    <a:pt x="4633" y="44661"/>
                  </a:cubicBezTo>
                  <a:cubicBezTo>
                    <a:pt x="1" y="63450"/>
                    <a:pt x="5089" y="83185"/>
                    <a:pt x="18431" y="97538"/>
                  </a:cubicBezTo>
                  <a:lnTo>
                    <a:pt x="102525" y="181469"/>
                  </a:lnTo>
                  <a:cubicBezTo>
                    <a:pt x="103862" y="182774"/>
                    <a:pt x="105591" y="183459"/>
                    <a:pt x="107353" y="183459"/>
                  </a:cubicBezTo>
                  <a:cubicBezTo>
                    <a:pt x="109081" y="183459"/>
                    <a:pt x="110810" y="182774"/>
                    <a:pt x="112115" y="181469"/>
                  </a:cubicBezTo>
                  <a:lnTo>
                    <a:pt x="196209" y="97571"/>
                  </a:lnTo>
                  <a:lnTo>
                    <a:pt x="196437" y="97342"/>
                  </a:lnTo>
                  <a:cubicBezTo>
                    <a:pt x="209616" y="83153"/>
                    <a:pt x="214672" y="63450"/>
                    <a:pt x="210073" y="44661"/>
                  </a:cubicBezTo>
                  <a:cubicBezTo>
                    <a:pt x="205277" y="25318"/>
                    <a:pt x="191088" y="10215"/>
                    <a:pt x="171157" y="3169"/>
                  </a:cubicBezTo>
                  <a:cubicBezTo>
                    <a:pt x="165143" y="1064"/>
                    <a:pt x="158903" y="33"/>
                    <a:pt x="152658" y="33"/>
                  </a:cubicBezTo>
                  <a:cubicBezTo>
                    <a:pt x="139157" y="33"/>
                    <a:pt x="125631" y="4852"/>
                    <a:pt x="114301" y="14064"/>
                  </a:cubicBezTo>
                  <a:lnTo>
                    <a:pt x="107842" y="19511"/>
                  </a:lnTo>
                  <a:lnTo>
                    <a:pt x="107353" y="19120"/>
                  </a:lnTo>
                  <a:lnTo>
                    <a:pt x="101057" y="13966"/>
                  </a:lnTo>
                  <a:cubicBezTo>
                    <a:pt x="89826" y="4829"/>
                    <a:pt x="75976" y="1"/>
                    <a:pt x="62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1750050" y="1266650"/>
              <a:ext cx="928875" cy="1292625"/>
            </a:xfrm>
            <a:custGeom>
              <a:avLst/>
              <a:gdLst/>
              <a:ahLst/>
              <a:cxnLst/>
              <a:rect l="l" t="t" r="r" b="b"/>
              <a:pathLst>
                <a:path w="37155" h="51705" extrusionOk="0">
                  <a:moveTo>
                    <a:pt x="29461" y="0"/>
                  </a:moveTo>
                  <a:cubicBezTo>
                    <a:pt x="28713" y="0"/>
                    <a:pt x="27952" y="124"/>
                    <a:pt x="27205" y="384"/>
                  </a:cubicBezTo>
                  <a:cubicBezTo>
                    <a:pt x="1729" y="9355"/>
                    <a:pt x="0" y="36429"/>
                    <a:pt x="12070" y="49510"/>
                  </a:cubicBezTo>
                  <a:cubicBezTo>
                    <a:pt x="13408" y="50968"/>
                    <a:pt x="15234" y="51705"/>
                    <a:pt x="17068" y="51705"/>
                  </a:cubicBezTo>
                  <a:cubicBezTo>
                    <a:pt x="18720" y="51705"/>
                    <a:pt x="20378" y="51107"/>
                    <a:pt x="21692" y="49901"/>
                  </a:cubicBezTo>
                  <a:cubicBezTo>
                    <a:pt x="24465" y="47357"/>
                    <a:pt x="24628" y="43051"/>
                    <a:pt x="22084" y="40278"/>
                  </a:cubicBezTo>
                  <a:cubicBezTo>
                    <a:pt x="16571" y="34309"/>
                    <a:pt x="15593" y="18912"/>
                    <a:pt x="31739" y="13236"/>
                  </a:cubicBezTo>
                  <a:cubicBezTo>
                    <a:pt x="35295" y="11997"/>
                    <a:pt x="37154" y="8082"/>
                    <a:pt x="35882" y="4559"/>
                  </a:cubicBezTo>
                  <a:cubicBezTo>
                    <a:pt x="34903" y="1750"/>
                    <a:pt x="32274" y="0"/>
                    <a:pt x="29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3800200" y="555225"/>
              <a:ext cx="2683000" cy="4585675"/>
            </a:xfrm>
            <a:custGeom>
              <a:avLst/>
              <a:gdLst/>
              <a:ahLst/>
              <a:cxnLst/>
              <a:rect l="l" t="t" r="r" b="b"/>
              <a:pathLst>
                <a:path w="107320" h="183427" extrusionOk="0">
                  <a:moveTo>
                    <a:pt x="45306" y="1"/>
                  </a:moveTo>
                  <a:cubicBezTo>
                    <a:pt x="31805" y="1"/>
                    <a:pt x="18279" y="4820"/>
                    <a:pt x="6949" y="14032"/>
                  </a:cubicBezTo>
                  <a:lnTo>
                    <a:pt x="490" y="19479"/>
                  </a:lnTo>
                  <a:lnTo>
                    <a:pt x="1" y="19088"/>
                  </a:lnTo>
                  <a:lnTo>
                    <a:pt x="1" y="183427"/>
                  </a:lnTo>
                  <a:cubicBezTo>
                    <a:pt x="1729" y="183427"/>
                    <a:pt x="3458" y="182742"/>
                    <a:pt x="4763" y="181437"/>
                  </a:cubicBezTo>
                  <a:lnTo>
                    <a:pt x="88857" y="97539"/>
                  </a:lnTo>
                  <a:lnTo>
                    <a:pt x="89085" y="97310"/>
                  </a:lnTo>
                  <a:cubicBezTo>
                    <a:pt x="102264" y="83121"/>
                    <a:pt x="107320" y="63418"/>
                    <a:pt x="102721" y="44629"/>
                  </a:cubicBezTo>
                  <a:cubicBezTo>
                    <a:pt x="97925" y="25286"/>
                    <a:pt x="83736" y="10183"/>
                    <a:pt x="63805" y="3137"/>
                  </a:cubicBezTo>
                  <a:cubicBezTo>
                    <a:pt x="57791" y="1032"/>
                    <a:pt x="51551" y="1"/>
                    <a:pt x="45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of a dragon&#10;&#10;AI-generated content may be incorrect.">
            <a:extLst>
              <a:ext uri="{FF2B5EF4-FFF2-40B4-BE49-F238E27FC236}">
                <a16:creationId xmlns:a16="http://schemas.microsoft.com/office/drawing/2014/main" id="{6B7F0558-6CF5-AFEB-00FD-89337750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938" y="1135688"/>
            <a:ext cx="1085625" cy="1072125"/>
          </a:xfrm>
          <a:prstGeom prst="rect">
            <a:avLst/>
          </a:prstGeom>
        </p:spPr>
      </p:pic>
      <p:pic>
        <p:nvPicPr>
          <p:cNvPr id="3" name="Picture 2" descr="A logo of a street fighter&#10;&#10;AI-generated content may be incorrect.">
            <a:extLst>
              <a:ext uri="{FF2B5EF4-FFF2-40B4-BE49-F238E27FC236}">
                <a16:creationId xmlns:a16="http://schemas.microsoft.com/office/drawing/2014/main" id="{DC8B205B-9D84-5F7D-2915-05924EB1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938" y="1135875"/>
            <a:ext cx="1201125" cy="887250"/>
          </a:xfrm>
          <a:prstGeom prst="rect">
            <a:avLst/>
          </a:prstGeom>
        </p:spPr>
      </p:pic>
      <p:sp>
        <p:nvSpPr>
          <p:cNvPr id="5" name="Google Shape;1251;p52">
            <a:extLst>
              <a:ext uri="{FF2B5EF4-FFF2-40B4-BE49-F238E27FC236}">
                <a16:creationId xmlns:a16="http://schemas.microsoft.com/office/drawing/2014/main" id="{DD3D805F-01E1-951C-7859-2821B59EA918}"/>
              </a:ext>
            </a:extLst>
          </p:cNvPr>
          <p:cNvSpPr txBox="1">
            <a:spLocks/>
          </p:cNvSpPr>
          <p:nvPr/>
        </p:nvSpPr>
        <p:spPr>
          <a:xfrm>
            <a:off x="5286925" y="657238"/>
            <a:ext cx="201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None/>
              <a:defRPr sz="15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Ideas:</a:t>
            </a:r>
          </a:p>
        </p:txBody>
      </p:sp>
      <p:pic>
        <p:nvPicPr>
          <p:cNvPr id="8" name="Picture 7" descr="A blue and yellow logo&#10;&#10;AI-generated content may be incorrect.">
            <a:extLst>
              <a:ext uri="{FF2B5EF4-FFF2-40B4-BE49-F238E27FC236}">
                <a16:creationId xmlns:a16="http://schemas.microsoft.com/office/drawing/2014/main" id="{EC77CBB7-9D67-1532-BBC0-013916682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613" y="2482050"/>
            <a:ext cx="1540275" cy="575400"/>
          </a:xfrm>
          <a:prstGeom prst="rect">
            <a:avLst/>
          </a:prstGeom>
        </p:spPr>
      </p:pic>
      <p:pic>
        <p:nvPicPr>
          <p:cNvPr id="9" name="Picture 8" descr="A cartoon character with text overlay&#10;&#10;AI-generated content may be incorrect.">
            <a:extLst>
              <a:ext uri="{FF2B5EF4-FFF2-40B4-BE49-F238E27FC236}">
                <a16:creationId xmlns:a16="http://schemas.microsoft.com/office/drawing/2014/main" id="{4431C981-842E-2929-8DBF-B5CF48BA0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6088" y="2289000"/>
            <a:ext cx="824325" cy="1069500"/>
          </a:xfrm>
          <a:prstGeom prst="rect">
            <a:avLst/>
          </a:prstGeom>
        </p:spPr>
      </p:pic>
      <p:pic>
        <p:nvPicPr>
          <p:cNvPr id="4" name="Picture 3" descr="Guilty Gear | Character Profile Wikia ...">
            <a:extLst>
              <a:ext uri="{FF2B5EF4-FFF2-40B4-BE49-F238E27FC236}">
                <a16:creationId xmlns:a16="http://schemas.microsoft.com/office/drawing/2014/main" id="{FD4FE3C3-C579-F3E5-C10C-6612AE96A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706" y="3540150"/>
            <a:ext cx="1543500" cy="8217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theme/theme1.xml><?xml version="1.0" encoding="utf-8"?>
<a:theme xmlns:a="http://schemas.openxmlformats.org/drawingml/2006/main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12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Super Pixel Vintage Gaming by Slidesgo</vt:lpstr>
      <vt:lpstr>Slidesgo Final Pages</vt:lpstr>
      <vt:lpstr>Karon Minor, Joel Noriega Nieves, Liberty Hanzer</vt:lpstr>
      <vt:lpstr>INTRODUCTION</vt:lpstr>
      <vt:lpstr>CAPTURE SOULS TO FIGHT!</vt:lpstr>
      <vt:lpstr>Roles</vt:lpstr>
      <vt:lpstr>MUSIC</vt:lpstr>
      <vt:lpstr>Character Art/Animations</vt:lpstr>
      <vt:lpstr>Overworld and Design  </vt:lpstr>
      <vt:lpstr>Gameplay Demo </vt:lpstr>
      <vt:lpstr>Inspiration and Ideation </vt:lpstr>
      <vt:lpstr>Future Improvements</vt:lpstr>
      <vt:lpstr>Tutorials </vt:lpstr>
      <vt:lpstr>Tools/Assets Used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50</cp:revision>
  <dcterms:modified xsi:type="dcterms:W3CDTF">2025-12-08T00:53:52Z</dcterms:modified>
</cp:coreProperties>
</file>